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69" r:id="rId4"/>
    <p:sldId id="276" r:id="rId5"/>
    <p:sldId id="258" r:id="rId6"/>
    <p:sldId id="260" r:id="rId7"/>
    <p:sldId id="294" r:id="rId8"/>
    <p:sldId id="291" r:id="rId9"/>
    <p:sldId id="267" r:id="rId10"/>
    <p:sldId id="268" r:id="rId11"/>
    <p:sldId id="271" r:id="rId12"/>
    <p:sldId id="259" r:id="rId13"/>
    <p:sldId id="287" r:id="rId14"/>
    <p:sldId id="273" r:id="rId15"/>
    <p:sldId id="288" r:id="rId16"/>
    <p:sldId id="272" r:id="rId17"/>
    <p:sldId id="298" r:id="rId18"/>
    <p:sldId id="278" r:id="rId19"/>
    <p:sldId id="285" r:id="rId20"/>
    <p:sldId id="286" r:id="rId21"/>
    <p:sldId id="293" r:id="rId22"/>
    <p:sldId id="299" r:id="rId23"/>
    <p:sldId id="301" r:id="rId24"/>
    <p:sldId id="300" r:id="rId25"/>
    <p:sldId id="263" r:id="rId26"/>
    <p:sldId id="264" r:id="rId27"/>
    <p:sldId id="279" r:id="rId28"/>
    <p:sldId id="280" r:id="rId29"/>
    <p:sldId id="265" r:id="rId30"/>
    <p:sldId id="281" r:id="rId31"/>
    <p:sldId id="284" r:id="rId32"/>
    <p:sldId id="283" r:id="rId33"/>
    <p:sldId id="261" r:id="rId34"/>
    <p:sldId id="290" r:id="rId35"/>
    <p:sldId id="296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49C3"/>
    <a:srgbClr val="333399"/>
    <a:srgbClr val="CC3399"/>
    <a:srgbClr val="EE2D00"/>
    <a:srgbClr val="CC7900"/>
    <a:srgbClr val="FFCC00"/>
    <a:srgbClr val="CC3300"/>
    <a:srgbClr val="2E2EB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91" autoAdjust="0"/>
    <p:restoredTop sz="94660"/>
  </p:normalViewPr>
  <p:slideViewPr>
    <p:cSldViewPr>
      <p:cViewPr>
        <p:scale>
          <a:sx n="50" d="100"/>
          <a:sy n="50" d="100"/>
        </p:scale>
        <p:origin x="-1068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4EF10-2158-434E-BC50-E69B09097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6F90D-98D4-46D5-8FFE-129916B720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93BA5-64F5-4027-8C42-C9291F090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A394C-13F8-41C3-BC2D-A41E203051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281DD-DDF0-46DE-85E9-23F20496D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A3A00-7DFD-43E8-BE6F-838A9C319B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49DD8-44DC-4B05-AF88-3C55B0479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FD6FC-C3A9-4B30-BA25-1879CBC023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DFE7F-FA7F-4BCA-8D16-91332722A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6E0C7-6AF2-4D29-BD11-A559DA58B2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E8A72-D7AD-4DDE-9762-F49D56BF8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8F9D6C7-28D9-4EE7-9D4D-2B1EC7752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1082;&#1083;.&#1095;&#1072;&#1089;&#1099;\&#1082;&#1083;%20&#1095;&#1072;&#1089;%20&#1086;%20&#1074;&#1086;&#1081;&#1085;&#1077;\&#1082;&#1083;.&#1095;&#1072;&#1089;%20&#1074;%205%20&#1082;&#1083;&#1072;&#1089;&#1089;&#1077;%20&#1042;&#1054;&#1042;%20(&#1051;&#1091;&#1079;&#1072;&#1085;&#1086;&#1074;&#1072;%20&#1054;.&#1053;.)\&#1084;&#1091;&#1079;&#1099;&#1082;&#1072;%20&#1082;%20&#1082;&#1083;.%20&#1095;&#1072;&#1089;&#1091;\samocveti_-_u_derevni_kriukovo.mp3" TargetMode="Externa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battlemoscow.narod.ru/photo/b5532.JPG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prostor.ucoz.ru/_nw/0/s18549.jpg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ostashkov.ru/foto/img-36040.jpeg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J:\&#1082;&#1083;.&#1095;&#1072;&#1089;&#1099;\&#1082;&#1083;%20&#1095;&#1072;&#1089;%20&#1086;%20&#1074;&#1086;&#1081;&#1085;&#1077;\&#1082;&#1083;.&#1095;&#1072;&#1089;%20&#1074;%205%20&#1082;&#1083;&#1072;&#1089;&#1089;&#1077;%20&#1042;&#1054;&#1042;%20(&#1051;&#1091;&#1079;&#1072;&#1085;&#1086;&#1074;&#1072;%20&#1054;.&#1053;.)\&#1084;&#1091;&#1079;&#1099;&#1082;&#1072;%20&#1082;%20&#1082;&#1083;.%20&#1095;&#1072;&#1089;&#1091;\Chi%20mai.mp3" TargetMode="Externa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kurganobl.ru/assets/images/admobl/fotorep/2009/090622/10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&#1055;&#1040;&#1052;&#1071;&#1058;&#1068;.EXE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newsprom.ru/photo/108783245824072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hyperlink" Target="http://www.ljplus.ru/img3/e/o/eosiringa/rodina_mat1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gamesterritory.ucoz.ua/_ph/14/2/629640720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hyperlink" Target="http://www.airforce.ru/history/discussion/kovalev/29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Классный час &quot;Никто не забыт...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25" y="0"/>
            <a:ext cx="10072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8064500" cy="908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 dirty="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3300">
                        <a:gamma/>
                        <a:shade val="46275"/>
                        <a:invGamma/>
                      </a:srgbClr>
                    </a:gs>
                    <a:gs pos="50000">
                      <a:srgbClr val="CC3300">
                        <a:alpha val="50000"/>
                      </a:srgbClr>
                    </a:gs>
                    <a:gs pos="100000">
                      <a:srgbClr val="CC33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atin typeface="Monotype Corsiva"/>
              </a:rPr>
              <a:t>Не забыть нам этой даты,</a:t>
            </a:r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1835150" y="1052513"/>
            <a:ext cx="4176713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 dirty="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3300">
                        <a:gamma/>
                        <a:shade val="46275"/>
                        <a:invGamma/>
                      </a:srgbClr>
                    </a:gs>
                    <a:gs pos="50000">
                      <a:srgbClr val="CC3300">
                        <a:alpha val="50000"/>
                      </a:srgbClr>
                    </a:gs>
                    <a:gs pos="100000">
                      <a:srgbClr val="CC33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atin typeface="Monotype Corsiva"/>
              </a:rPr>
              <a:t>что покончила</a:t>
            </a: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250825" y="1700213"/>
            <a:ext cx="3025775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3300">
                        <a:gamma/>
                        <a:shade val="46275"/>
                        <a:invGamma/>
                      </a:srgbClr>
                    </a:gs>
                    <a:gs pos="50000">
                      <a:srgbClr val="CC3300">
                        <a:alpha val="50000"/>
                      </a:srgbClr>
                    </a:gs>
                    <a:gs pos="100000">
                      <a:srgbClr val="CC33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atin typeface="Monotype Corsiva"/>
              </a:rPr>
              <a:t>с войной.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0_bff_acccd490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23975"/>
            <a:ext cx="9144000" cy="883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J:\ВОВ\2461301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4213" y="0"/>
            <a:ext cx="10585451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840012ffbf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I:\ВОв в картинках\pioner.jpg"/>
          <p:cNvPicPr>
            <a:picLocks noChangeAspect="1" noChangeArrowheads="1"/>
          </p:cNvPicPr>
          <p:nvPr/>
        </p:nvPicPr>
        <p:blipFill>
          <a:blip r:embed="rId2"/>
          <a:srcRect r="50000"/>
          <a:stretch>
            <a:fillRect/>
          </a:stretch>
        </p:blipFill>
        <p:spPr bwMode="auto">
          <a:xfrm>
            <a:off x="0" y="0"/>
            <a:ext cx="7002463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1857375" y="5715000"/>
            <a:ext cx="55721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/>
              <a:t>Дети - Герои</a:t>
            </a:r>
          </a:p>
        </p:txBody>
      </p:sp>
      <p:pic>
        <p:nvPicPr>
          <p:cNvPr id="14340" name="Picture 3" descr="I:\ВОв в картинках\pioner.jpg"/>
          <p:cNvPicPr>
            <a:picLocks noChangeAspect="1" noChangeArrowheads="1"/>
          </p:cNvPicPr>
          <p:nvPr/>
        </p:nvPicPr>
        <p:blipFill>
          <a:blip r:embed="rId2"/>
          <a:srcRect l="50781"/>
          <a:stretch>
            <a:fillRect/>
          </a:stretch>
        </p:blipFill>
        <p:spPr bwMode="auto">
          <a:xfrm>
            <a:off x="2571750" y="3071813"/>
            <a:ext cx="6072188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J:\ВОВ\war_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827213"/>
            <a:ext cx="9144000" cy="10728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http://i021.radikal.ru/0805/57/c6918aaa2ef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рямоугольник 6"/>
          <p:cNvSpPr>
            <a:spLocks noChangeArrowheads="1"/>
          </p:cNvSpPr>
          <p:nvPr/>
        </p:nvSpPr>
        <p:spPr bwMode="auto">
          <a:xfrm>
            <a:off x="0" y="5857875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Памятник на братской могиле у деревни Крюково. Скульптура установлена на гранитном постаменте, у основания которого мемориальная гранитная доска с высеченными 38 фамилиями погибших воинов. </a:t>
            </a:r>
            <a:r>
              <a:rPr lang="ru-RU"/>
              <a:t/>
            </a:r>
            <a:br>
              <a:rPr lang="ru-RU"/>
            </a:br>
            <a:endParaRPr lang="ru-RU"/>
          </a:p>
        </p:txBody>
      </p:sp>
      <p:pic>
        <p:nvPicPr>
          <p:cNvPr id="8" name="samocveti_-_u_derevni_kriukov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9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J:\ВОВ\13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49238" y="0"/>
            <a:ext cx="9790113" cy="696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Картинка 24 из 296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77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25" y="0"/>
            <a:ext cx="9191625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4788" y="142875"/>
            <a:ext cx="9348788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57cab06838e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188450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а 51 из 1023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0"/>
            <a:ext cx="5194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ВОВ\1069019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6213"/>
            <a:ext cx="9144000" cy="721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Картинка 32 из 17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ВОВ\02765597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1913" y="0"/>
            <a:ext cx="92678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3156"/>
          <p:cNvPicPr>
            <a:picLocks noChangeAspect="1" noChangeArrowheads="1"/>
          </p:cNvPicPr>
          <p:nvPr/>
        </p:nvPicPr>
        <p:blipFill>
          <a:blip r:embed="rId2"/>
          <a:srcRect b="4268"/>
          <a:stretch>
            <a:fillRect/>
          </a:stretch>
        </p:blipFill>
        <p:spPr bwMode="auto">
          <a:xfrm>
            <a:off x="0" y="-90488"/>
            <a:ext cx="9324975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250825" y="260350"/>
            <a:ext cx="777716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chemeClr val="bg1"/>
                </a:solidFill>
              </a:rPr>
              <a:t>Сокрушая железо и камень,</a:t>
            </a:r>
          </a:p>
          <a:p>
            <a:r>
              <a:rPr lang="ru-RU" sz="3200" b="1">
                <a:solidFill>
                  <a:schemeClr val="bg1"/>
                </a:solidFill>
              </a:rPr>
              <a:t>Наш народ врага разил.</a:t>
            </a:r>
          </a:p>
          <a:p>
            <a:r>
              <a:rPr lang="ru-RU" sz="3200" b="1">
                <a:solidFill>
                  <a:schemeClr val="bg1"/>
                </a:solidFill>
              </a:rPr>
              <a:t>Над Берлином победное знамя-</a:t>
            </a:r>
          </a:p>
          <a:p>
            <a:r>
              <a:rPr lang="ru-RU" sz="3200" b="1">
                <a:solidFill>
                  <a:schemeClr val="bg1"/>
                </a:solidFill>
              </a:rPr>
              <a:t>Знамя правды своей водрузил.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114216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9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12"/>
          <p:cNvSpPr>
            <a:spLocks noChangeArrowheads="1"/>
          </p:cNvSpPr>
          <p:nvPr/>
        </p:nvSpPr>
        <p:spPr bwMode="auto">
          <a:xfrm>
            <a:off x="0" y="260350"/>
            <a:ext cx="43656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sz="2000" b="1" dirty="0">
                <a:cs typeface="Times New Roman" pitchFamily="18" charset="0"/>
              </a:rPr>
              <a:t>Он прошел  через  пламя и воду,</a:t>
            </a:r>
            <a:endParaRPr lang="ru-RU" sz="2000" b="1" dirty="0"/>
          </a:p>
          <a:p>
            <a:pPr eaLnBrk="0" hangingPunct="0">
              <a:defRPr/>
            </a:pPr>
            <a:r>
              <a:rPr lang="ru-RU" sz="2000" b="1" dirty="0">
                <a:cs typeface="Times New Roman" pitchFamily="18" charset="0"/>
              </a:rPr>
              <a:t>Он с пути не сверну</a:t>
            </a:r>
            <a:r>
              <a:rPr lang="ru-RU" sz="2000" b="1" dirty="0">
                <a:latin typeface="Times New Roman" pitchFamily="18" charset="0"/>
              </a:rPr>
              <a:t>л</a:t>
            </a:r>
            <a:r>
              <a:rPr lang="ru-RU" sz="2000" b="1" dirty="0">
                <a:cs typeface="Times New Roman" pitchFamily="18" charset="0"/>
              </a:rPr>
              <a:t> своего.</a:t>
            </a:r>
            <a:endParaRPr lang="ru-RU" sz="2000" b="1" dirty="0"/>
          </a:p>
          <a:p>
            <a:pPr eaLnBrk="0" hangingPunct="0">
              <a:defRPr/>
            </a:pPr>
            <a:r>
              <a:rPr lang="ru-RU" sz="2000" b="1" dirty="0">
                <a:cs typeface="Times New Roman" pitchFamily="18" charset="0"/>
              </a:rPr>
              <a:t>Слава, слава народу-герою,</a:t>
            </a:r>
            <a:endParaRPr lang="ru-RU" sz="2000" b="1" dirty="0"/>
          </a:p>
          <a:p>
            <a:pPr>
              <a:defRPr/>
            </a:pPr>
            <a:r>
              <a:rPr lang="ru-RU" sz="2000" b="1" dirty="0">
                <a:latin typeface="+mj-lt"/>
              </a:rPr>
              <a:t>Слава Армии Красной его!</a:t>
            </a:r>
          </a:p>
          <a:p>
            <a:pPr eaLnBrk="0" hangingPunct="0">
              <a:defRPr/>
            </a:pPr>
            <a:endParaRPr lang="ru-RU" sz="2000" b="1" dirty="0">
              <a:latin typeface="Times New Roman" pitchFamily="18" charset="0"/>
            </a:endParaRPr>
          </a:p>
          <a:p>
            <a:pPr eaLnBrk="0" hangingPunct="0">
              <a:defRPr/>
            </a:pP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9_may_01"/>
          <p:cNvPicPr>
            <a:picLocks noChangeAspect="1" noChangeArrowheads="1"/>
          </p:cNvPicPr>
          <p:nvPr/>
        </p:nvPicPr>
        <p:blipFill>
          <a:blip r:embed="rId2"/>
          <a:srcRect l="18813" t="18500"/>
          <a:stretch>
            <a:fillRect/>
          </a:stretch>
        </p:blipFill>
        <p:spPr bwMode="auto">
          <a:xfrm>
            <a:off x="0" y="-23813"/>
            <a:ext cx="9144000" cy="688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0_9b7d_59db4f20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20080506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338"/>
            <a:ext cx="9144000" cy="682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5"/>
          <p:cNvSpPr>
            <a:spLocks noChangeArrowheads="1"/>
          </p:cNvSpPr>
          <p:nvPr/>
        </p:nvSpPr>
        <p:spPr bwMode="auto">
          <a:xfrm>
            <a:off x="73025" y="5384800"/>
            <a:ext cx="35036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000" b="1"/>
              <a:t>Не забыть нам этой даты,</a:t>
            </a:r>
          </a:p>
          <a:p>
            <a:r>
              <a:rPr lang="ru-RU" sz="2000" b="1"/>
              <a:t>Что покончила с войной.</a:t>
            </a:r>
          </a:p>
          <a:p>
            <a:r>
              <a:rPr lang="ru-RU" sz="2000" b="1"/>
              <a:t>Победителю-солдату</a:t>
            </a:r>
          </a:p>
          <a:p>
            <a:r>
              <a:rPr lang="ru-RU" sz="2000" b="1"/>
              <a:t>Сотни раз поклон земной!</a:t>
            </a:r>
          </a:p>
        </p:txBody>
      </p:sp>
      <p:sp>
        <p:nvSpPr>
          <p:cNvPr id="30724" name="Rectangle 6"/>
          <p:cNvSpPr>
            <a:spLocks noChangeArrowheads="1"/>
          </p:cNvSpPr>
          <p:nvPr/>
        </p:nvSpPr>
        <p:spPr bwMode="auto">
          <a:xfrm>
            <a:off x="323850" y="333375"/>
            <a:ext cx="456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Не забыть нам этой даты,</a:t>
            </a:r>
          </a:p>
          <a:p>
            <a:r>
              <a:rPr lang="ru-RU" b="1"/>
              <a:t>Что покончила с войной.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633e16e2777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73258_5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2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8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e5e9fa284a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image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5"/>
          <p:cNvSpPr>
            <a:spLocks noChangeArrowheads="1"/>
          </p:cNvSpPr>
          <p:nvPr/>
        </p:nvSpPr>
        <p:spPr bwMode="auto">
          <a:xfrm>
            <a:off x="3132138" y="3644900"/>
            <a:ext cx="5256212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endParaRPr lang="ru-RU" sz="2800" b="1">
              <a:solidFill>
                <a:srgbClr val="333399"/>
              </a:solidFill>
            </a:endParaRPr>
          </a:p>
          <a:p>
            <a:pPr algn="just"/>
            <a:r>
              <a:rPr lang="ru-RU" sz="3600" b="1">
                <a:solidFill>
                  <a:srgbClr val="333399"/>
                </a:solidFill>
              </a:rPr>
              <a:t>Мир нужен детям!</a:t>
            </a:r>
          </a:p>
          <a:p>
            <a:pPr algn="just"/>
            <a:r>
              <a:rPr lang="ru-RU" sz="3600" b="1">
                <a:solidFill>
                  <a:srgbClr val="333399"/>
                </a:solidFill>
              </a:rPr>
              <a:t>Мир нужен взрослым!</a:t>
            </a:r>
          </a:p>
          <a:p>
            <a:pPr algn="just"/>
            <a:r>
              <a:rPr lang="ru-RU" sz="3600" b="1">
                <a:solidFill>
                  <a:srgbClr val="333399"/>
                </a:solidFill>
              </a:rPr>
              <a:t>Мир нужен всем!</a:t>
            </a:r>
          </a:p>
        </p:txBody>
      </p:sp>
      <p:sp>
        <p:nvSpPr>
          <p:cNvPr id="34820" name="Rectangle 6"/>
          <p:cNvSpPr>
            <a:spLocks noChangeArrowheads="1"/>
          </p:cNvSpPr>
          <p:nvPr/>
        </p:nvSpPr>
        <p:spPr bwMode="auto">
          <a:xfrm>
            <a:off x="323850" y="188913"/>
            <a:ext cx="85693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Мир- это главное слово на свете,</a:t>
            </a:r>
          </a:p>
          <a:p>
            <a:r>
              <a:rPr lang="ru-RU" sz="3600" b="1">
                <a:solidFill>
                  <a:schemeClr val="bg1"/>
                </a:solidFill>
              </a:rPr>
              <a:t>Мир очень нужен нашей планете!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0_9b7d_59db4f20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7" descr="Классный час &quot;Никто не забыт...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60475" y="0"/>
            <a:ext cx="1040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8064500" cy="908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3300">
                        <a:gamma/>
                        <a:shade val="46275"/>
                        <a:invGamma/>
                      </a:srgbClr>
                    </a:gs>
                    <a:gs pos="50000">
                      <a:srgbClr val="CC3300">
                        <a:alpha val="50000"/>
                      </a:srgbClr>
                    </a:gs>
                    <a:gs pos="100000">
                      <a:srgbClr val="CC33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atin typeface="Monotype Corsiva"/>
              </a:rPr>
              <a:t>Не забыть нам этой даты,</a:t>
            </a:r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1835150" y="1052513"/>
            <a:ext cx="4176713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3300">
                        <a:gamma/>
                        <a:shade val="46275"/>
                        <a:invGamma/>
                      </a:srgbClr>
                    </a:gs>
                    <a:gs pos="50000">
                      <a:srgbClr val="CC3300">
                        <a:alpha val="50000"/>
                      </a:srgbClr>
                    </a:gs>
                    <a:gs pos="100000">
                      <a:srgbClr val="CC33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atin typeface="Monotype Corsiva"/>
              </a:rPr>
              <a:t>что покончила</a:t>
            </a: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250825" y="1700213"/>
            <a:ext cx="3025775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3300">
                        <a:gamma/>
                        <a:shade val="46275"/>
                        <a:invGamma/>
                      </a:srgbClr>
                    </a:gs>
                    <a:gs pos="50000">
                      <a:srgbClr val="CC3300">
                        <a:alpha val="50000"/>
                      </a:srgbClr>
                    </a:gs>
                    <a:gs pos="100000">
                      <a:srgbClr val="CC330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atin typeface="Monotype Corsiva"/>
              </a:rPr>
              <a:t>с войной.</a:t>
            </a:r>
          </a:p>
        </p:txBody>
      </p:sp>
      <p:pic>
        <p:nvPicPr>
          <p:cNvPr id="7" name="Chi ma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1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Картинка 160 из 1023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Box 3"/>
          <p:cNvSpPr txBox="1">
            <a:spLocks noChangeArrowheads="1"/>
          </p:cNvSpPr>
          <p:nvPr/>
        </p:nvSpPr>
        <p:spPr bwMode="auto">
          <a:xfrm>
            <a:off x="7286625" y="6334125"/>
            <a:ext cx="1857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bg1"/>
                </a:solidFill>
                <a:hlinkClick r:id="rId4" action="ppaction://hlinkfile"/>
              </a:rPr>
              <a:t>65 лет</a:t>
            </a:r>
            <a:endParaRPr lang="ru-RU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0_f34b_44794ae2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9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а 104 из 1023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5775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4" descr="Картинка 106 из 1023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05375" y="214313"/>
            <a:ext cx="423862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Картинка 11 из 1023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71750"/>
            <a:ext cx="63881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2" descr="Картинка 37 из 1023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13" y="0"/>
            <a:ext cx="5500687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a7cd4dabad43dd69dce222d72cac0b08_fu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63"/>
            <a:ext cx="9144000" cy="686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1213</TotalTime>
  <Words>150</Words>
  <Application>Microsoft Office PowerPoint</Application>
  <PresentationFormat>Экран (4:3)</PresentationFormat>
  <Paragraphs>29</Paragraphs>
  <Slides>35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</vt:lpstr>
      <vt:lpstr>Monotype Corsiva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</dc:creator>
  <cp:lastModifiedBy>WIN7XP</cp:lastModifiedBy>
  <cp:revision>72</cp:revision>
  <dcterms:created xsi:type="dcterms:W3CDTF">2000-12-31T21:16:43Z</dcterms:created>
  <dcterms:modified xsi:type="dcterms:W3CDTF">2012-01-07T12:06:23Z</dcterms:modified>
</cp:coreProperties>
</file>