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3"/>
  </p:notesMasterIdLst>
  <p:sldIdLst>
    <p:sldId id="256" r:id="rId2"/>
    <p:sldId id="258" r:id="rId3"/>
    <p:sldId id="257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60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1B877D5-2803-4904-B73B-3CD60720713F}" type="datetimeFigureOut">
              <a:rPr lang="ru-RU" smtClean="0"/>
              <a:pPr/>
              <a:t>06.05.2010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FFD5E1-F2D8-481E-94ED-D714ACE8DAA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FFD5E1-F2D8-481E-94ED-D714ACE8DAA7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A15BB5-BD88-4008-B8F6-3E9BEB842317}" type="datetimeFigureOut">
              <a:rPr lang="ru-RU" smtClean="0"/>
              <a:pPr/>
              <a:t>06.05.2010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CB99BA-50C0-4DFC-BBD1-6A448B94E63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A15BB5-BD88-4008-B8F6-3E9BEB842317}" type="datetimeFigureOut">
              <a:rPr lang="ru-RU" smtClean="0"/>
              <a:pPr/>
              <a:t>06.05.2010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CB99BA-50C0-4DFC-BBD1-6A448B94E63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A15BB5-BD88-4008-B8F6-3E9BEB842317}" type="datetimeFigureOut">
              <a:rPr lang="ru-RU" smtClean="0"/>
              <a:pPr/>
              <a:t>06.05.2010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CB99BA-50C0-4DFC-BBD1-6A448B94E63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A15BB5-BD88-4008-B8F6-3E9BEB842317}" type="datetimeFigureOut">
              <a:rPr lang="ru-RU" smtClean="0"/>
              <a:pPr/>
              <a:t>06.05.2010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CB99BA-50C0-4DFC-BBD1-6A448B94E63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A15BB5-BD88-4008-B8F6-3E9BEB842317}" type="datetimeFigureOut">
              <a:rPr lang="ru-RU" smtClean="0"/>
              <a:pPr/>
              <a:t>06.05.2010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C3CB99BA-50C0-4DFC-BBD1-6A448B94E63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A15BB5-BD88-4008-B8F6-3E9BEB842317}" type="datetimeFigureOut">
              <a:rPr lang="ru-RU" smtClean="0"/>
              <a:pPr/>
              <a:t>06.05.2010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CB99BA-50C0-4DFC-BBD1-6A448B94E63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A15BB5-BD88-4008-B8F6-3E9BEB842317}" type="datetimeFigureOut">
              <a:rPr lang="ru-RU" smtClean="0"/>
              <a:pPr/>
              <a:t>06.05.2010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CB99BA-50C0-4DFC-BBD1-6A448B94E63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A15BB5-BD88-4008-B8F6-3E9BEB842317}" type="datetimeFigureOut">
              <a:rPr lang="ru-RU" smtClean="0"/>
              <a:pPr/>
              <a:t>06.05.2010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CB99BA-50C0-4DFC-BBD1-6A448B94E63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A15BB5-BD88-4008-B8F6-3E9BEB842317}" type="datetimeFigureOut">
              <a:rPr lang="ru-RU" smtClean="0"/>
              <a:pPr/>
              <a:t>06.05.2010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CB99BA-50C0-4DFC-BBD1-6A448B94E63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A15BB5-BD88-4008-B8F6-3E9BEB842317}" type="datetimeFigureOut">
              <a:rPr lang="ru-RU" smtClean="0"/>
              <a:pPr/>
              <a:t>06.05.2010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CB99BA-50C0-4DFC-BBD1-6A448B94E63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A15BB5-BD88-4008-B8F6-3E9BEB842317}" type="datetimeFigureOut">
              <a:rPr lang="ru-RU" smtClean="0"/>
              <a:pPr/>
              <a:t>06.05.2010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CB99BA-50C0-4DFC-BBD1-6A448B94E63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2">
                <a:lumMod val="40000"/>
                <a:lumOff val="60000"/>
              </a:schemeClr>
            </a:gs>
            <a:gs pos="50000">
              <a:schemeClr val="accent2">
                <a:lumMod val="40000"/>
                <a:lumOff val="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16A15BB5-BD88-4008-B8F6-3E9BEB842317}" type="datetimeFigureOut">
              <a:rPr lang="ru-RU" smtClean="0"/>
              <a:pPr/>
              <a:t>06.05.2010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C3CB99BA-50C0-4DFC-BBD1-6A448B94E63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://www.newsprom.ru/photo/108783245824072.jpg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eg"/><Relationship Id="rId4" Type="http://schemas.openxmlformats.org/officeDocument/2006/relationships/hyperlink" Target="http://www.ljplus.ru/img3/e/o/eosiringa/rodina_mat1.jpg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hyperlink" Target="http://ru.wikipedia.org/wiki/&#208;&#164;&#208;&#176;&#208;&#185;&#208;&#187;:ValaKotyk.jpg" TargetMode="Externa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hyperlink" Target="http://ru.wikipedia.org/wiki/&#208;&#164;&#208;&#176;&#208;&#185;&#208;&#187;:Leonid_Golikov.jpg" TargetMode="Externa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hyperlink" Target="http://ru.wikipedia.org/wiki/&#208;&#164;&#208;&#176;&#208;&#185;&#208;&#187;:L_Golikov.JPG" TargetMode="Externa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hyperlink" Target="http://ru.wikipedia.org/wiki/&#208;&#164;&#208;&#176;&#208;&#185;&#208;&#187;:Portnova_Zina.jpg" TargetMode="Externa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85720" y="285728"/>
            <a:ext cx="8004242" cy="550920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8800" b="1" cap="none" spc="50" dirty="0" smtClean="0">
                <a:ln w="11430">
                  <a:solidFill>
                    <a:schemeClr val="bg2">
                      <a:lumMod val="60000"/>
                      <a:lumOff val="40000"/>
                    </a:schemeClr>
                  </a:solidFill>
                </a:ln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Дети-герои </a:t>
            </a:r>
          </a:p>
          <a:p>
            <a:pPr algn="ctr"/>
            <a:r>
              <a:rPr lang="ru-RU" sz="8800" b="1" cap="none" spc="50" dirty="0" smtClean="0">
                <a:ln w="11430">
                  <a:solidFill>
                    <a:schemeClr val="bg2">
                      <a:lumMod val="60000"/>
                      <a:lumOff val="40000"/>
                    </a:schemeClr>
                  </a:solidFill>
                </a:ln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Великой </a:t>
            </a:r>
          </a:p>
          <a:p>
            <a:pPr algn="ctr"/>
            <a:r>
              <a:rPr lang="ru-RU" sz="8800" b="1" cap="none" spc="50" dirty="0" smtClean="0">
                <a:ln w="11430">
                  <a:solidFill>
                    <a:schemeClr val="bg2">
                      <a:lumMod val="60000"/>
                      <a:lumOff val="40000"/>
                    </a:schemeClr>
                  </a:solidFill>
                </a:ln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Отечественной</a:t>
            </a:r>
          </a:p>
          <a:p>
            <a:pPr algn="ctr"/>
            <a:r>
              <a:rPr lang="ru-RU" sz="8800" b="1" cap="none" spc="50" dirty="0" smtClean="0">
                <a:ln w="11430">
                  <a:solidFill>
                    <a:schemeClr val="bg2">
                      <a:lumMod val="60000"/>
                      <a:lumOff val="40000"/>
                    </a:schemeClr>
                  </a:solidFill>
                </a:ln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войны</a:t>
            </a:r>
            <a:endParaRPr lang="ru-RU" sz="7200" b="1" cap="none" spc="50" dirty="0">
              <a:ln w="11430">
                <a:solidFill>
                  <a:schemeClr val="bg2">
                    <a:lumMod val="60000"/>
                    <a:lumOff val="40000"/>
                  </a:schemeClr>
                </a:solidFill>
              </a:ln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026" name="Picture 2" descr="C:\Documents and Settings\Admin\Мои документы\картинки Э.Ф. Гараева\вов\0_24e8e_2daa308a_XL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72264" y="4643446"/>
            <a:ext cx="1785949" cy="191691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G:\кл час на 7 мая\Дубинин, Владимир Никифорович — Википедия.files\%D0%92%D0%BE%D0%BB%D0%BE%D0%B4%D1%8F_%D0%94%D1%83%D0%B1%D0%B8%D0%BD%D0%B8%D0%B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567943">
            <a:off x="4591406" y="470474"/>
            <a:ext cx="3591228" cy="574596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3" name="Прямоугольник 2"/>
          <p:cNvSpPr/>
          <p:nvPr/>
        </p:nvSpPr>
        <p:spPr>
          <a:xfrm>
            <a:off x="0" y="214290"/>
            <a:ext cx="485775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Володя Дубинин</a:t>
            </a:r>
            <a:endParaRPr lang="ru-RU" sz="5400" b="1" cap="none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2071679"/>
            <a:ext cx="4500562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chemeClr val="bg1"/>
                </a:solidFill>
              </a:rPr>
              <a:t>Один из членов партизанского отряда, воевавшего в каменоломнях Старого </a:t>
            </a:r>
            <a:r>
              <a:rPr lang="ru-RU" sz="2400" dirty="0" smtClean="0">
                <a:solidFill>
                  <a:schemeClr val="bg1"/>
                </a:solidFill>
              </a:rPr>
              <a:t>Карантина вблизи </a:t>
            </a:r>
            <a:r>
              <a:rPr lang="ru-RU" sz="2400" dirty="0" smtClean="0">
                <a:solidFill>
                  <a:schemeClr val="bg1"/>
                </a:solidFill>
              </a:rPr>
              <a:t>Керчи</a:t>
            </a:r>
            <a:r>
              <a:rPr lang="ru-RU" sz="3200" dirty="0" smtClean="0">
                <a:solidFill>
                  <a:schemeClr val="bg1"/>
                </a:solidFill>
              </a:rPr>
              <a:t>.</a:t>
            </a:r>
            <a:endParaRPr lang="ru-RU" sz="3200" dirty="0">
              <a:solidFill>
                <a:schemeClr val="bg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3857628"/>
            <a:ext cx="4572000" cy="18158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800" dirty="0" smtClean="0">
                <a:solidFill>
                  <a:schemeClr val="bg1"/>
                </a:solidFill>
              </a:rPr>
              <a:t>Юный разведчик Володя Дубинин был посмертно награждён орденом Красного Знамени</a:t>
            </a:r>
            <a:endParaRPr lang="ru-RU" sz="2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C:\Documents and Settings\Admin\Мои документы\картинки Э.Ф. Гараева\вов\Копия 341869130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1187"/>
            <a:ext cx="9144000" cy="6879187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643174" y="500042"/>
            <a:ext cx="6500826" cy="206210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3200" b="1" cap="none" spc="0" dirty="0" smtClean="0">
                <a:ln w="24500" cmpd="dbl">
                  <a:solidFill>
                    <a:schemeClr val="bg1">
                      <a:lumMod val="75000"/>
                      <a:lumOff val="25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Слава – героям!</a:t>
            </a:r>
          </a:p>
          <a:p>
            <a:r>
              <a:rPr lang="ru-RU" sz="3200" b="1" cap="none" spc="0" dirty="0" smtClean="0">
                <a:ln w="24500" cmpd="dbl">
                  <a:solidFill>
                    <a:schemeClr val="bg1">
                      <a:lumMod val="75000"/>
                      <a:lumOff val="25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Слава – освободителям</a:t>
            </a:r>
          </a:p>
          <a:p>
            <a:r>
              <a:rPr lang="ru-RU" sz="3200" b="1" cap="none" spc="0" dirty="0" smtClean="0">
                <a:ln w="24500" cmpd="dbl">
                  <a:solidFill>
                    <a:schemeClr val="bg1">
                      <a:lumMod val="75000"/>
                      <a:lumOff val="25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Стран от вражеского ига!</a:t>
            </a:r>
          </a:p>
          <a:p>
            <a:r>
              <a:rPr lang="ru-RU" sz="3200" b="1" cap="none" spc="0" dirty="0" smtClean="0">
                <a:ln w="24500" cmpd="dbl">
                  <a:solidFill>
                    <a:schemeClr val="bg1">
                      <a:lumMod val="75000"/>
                      <a:lumOff val="25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Мы всегда будем помнить о Вас! </a:t>
            </a:r>
            <a:endParaRPr lang="ru-RU" sz="3200" b="1" cap="none" spc="0" dirty="0">
              <a:ln w="24500" cmpd="dbl">
                <a:solidFill>
                  <a:schemeClr val="bg1">
                    <a:lumMod val="75000"/>
                    <a:lumOff val="25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Картинка 104 из 10231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4857750" cy="687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Picture 4" descr="Картинка 106 из 10231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905375" y="214313"/>
            <a:ext cx="4238625" cy="614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MPj04387230000[2]"/>
          <p:cNvPicPr/>
          <p:nvPr/>
        </p:nvPicPr>
        <p:blipFill>
          <a:blip r:embed="rId3"/>
          <a:srcRect t="14844" r="520" b="3828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785786" y="357166"/>
            <a:ext cx="3714776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Char char="-"/>
            </a:pPr>
            <a:r>
              <a:rPr lang="ru-RU" sz="3200" b="1" dirty="0" smtClean="0">
                <a:solidFill>
                  <a:schemeClr val="bg1"/>
                </a:solidFill>
                <a:cs typeface="Tunga" pitchFamily="2"/>
              </a:rPr>
              <a:t>Леня </a:t>
            </a:r>
            <a:r>
              <a:rPr lang="ru-RU" sz="3200" b="1" dirty="0">
                <a:solidFill>
                  <a:schemeClr val="bg1"/>
                </a:solidFill>
                <a:cs typeface="Tunga" pitchFamily="2"/>
              </a:rPr>
              <a:t>Голиков</a:t>
            </a:r>
            <a:br>
              <a:rPr lang="ru-RU" sz="3200" b="1" dirty="0">
                <a:solidFill>
                  <a:schemeClr val="bg1"/>
                </a:solidFill>
                <a:cs typeface="Tunga" pitchFamily="2"/>
              </a:rPr>
            </a:br>
            <a:r>
              <a:rPr lang="ru-RU" sz="3200" b="1" dirty="0">
                <a:solidFill>
                  <a:schemeClr val="bg1"/>
                </a:solidFill>
                <a:cs typeface="Tunga" pitchFamily="2"/>
              </a:rPr>
              <a:t>- Марат </a:t>
            </a:r>
            <a:r>
              <a:rPr lang="ru-RU" sz="3200" b="1" dirty="0" err="1">
                <a:solidFill>
                  <a:schemeClr val="bg1"/>
                </a:solidFill>
                <a:cs typeface="Tunga" pitchFamily="2"/>
              </a:rPr>
              <a:t>Казей</a:t>
            </a:r>
            <a:r>
              <a:rPr lang="ru-RU" sz="3200" b="1" dirty="0">
                <a:solidFill>
                  <a:schemeClr val="bg1"/>
                </a:solidFill>
                <a:cs typeface="Tunga" pitchFamily="2"/>
              </a:rPr>
              <a:t/>
            </a:r>
            <a:br>
              <a:rPr lang="ru-RU" sz="3200" b="1" dirty="0">
                <a:solidFill>
                  <a:schemeClr val="bg1"/>
                </a:solidFill>
                <a:cs typeface="Tunga" pitchFamily="2"/>
              </a:rPr>
            </a:br>
            <a:r>
              <a:rPr lang="ru-RU" sz="3200" b="1" dirty="0">
                <a:solidFill>
                  <a:schemeClr val="bg1"/>
                </a:solidFill>
                <a:cs typeface="Tunga" pitchFamily="2"/>
              </a:rPr>
              <a:t>- Витя Коробков</a:t>
            </a:r>
            <a:br>
              <a:rPr lang="ru-RU" sz="3200" b="1" dirty="0">
                <a:solidFill>
                  <a:schemeClr val="bg1"/>
                </a:solidFill>
                <a:cs typeface="Tunga" pitchFamily="2"/>
              </a:rPr>
            </a:br>
            <a:r>
              <a:rPr lang="ru-RU" sz="3200" b="1" dirty="0">
                <a:solidFill>
                  <a:schemeClr val="bg1"/>
                </a:solidFill>
                <a:cs typeface="Tunga" pitchFamily="2"/>
              </a:rPr>
              <a:t>- Валя Котик</a:t>
            </a:r>
            <a:br>
              <a:rPr lang="ru-RU" sz="3200" b="1" dirty="0">
                <a:solidFill>
                  <a:schemeClr val="bg1"/>
                </a:solidFill>
                <a:cs typeface="Tunga" pitchFamily="2"/>
              </a:rPr>
            </a:br>
            <a:r>
              <a:rPr lang="ru-RU" sz="3200" b="1" dirty="0">
                <a:solidFill>
                  <a:schemeClr val="bg1"/>
                </a:solidFill>
                <a:cs typeface="Tunga" pitchFamily="2"/>
              </a:rPr>
              <a:t>- Зина Портнова</a:t>
            </a:r>
            <a:br>
              <a:rPr lang="ru-RU" sz="3200" b="1" dirty="0">
                <a:solidFill>
                  <a:schemeClr val="bg1"/>
                </a:solidFill>
                <a:cs typeface="Tunga" pitchFamily="2"/>
              </a:rPr>
            </a:br>
            <a:r>
              <a:rPr lang="ru-RU" sz="3200" b="1" dirty="0">
                <a:solidFill>
                  <a:schemeClr val="bg1"/>
                </a:solidFill>
                <a:cs typeface="Tunga" pitchFamily="2"/>
              </a:rPr>
              <a:t>- Толя Шумов</a:t>
            </a:r>
            <a:br>
              <a:rPr lang="ru-RU" sz="3200" b="1" dirty="0">
                <a:solidFill>
                  <a:schemeClr val="bg1"/>
                </a:solidFill>
                <a:cs typeface="Tunga" pitchFamily="2"/>
              </a:rPr>
            </a:br>
            <a:r>
              <a:rPr lang="ru-RU" sz="3200" b="1" dirty="0">
                <a:solidFill>
                  <a:schemeClr val="bg1"/>
                </a:solidFill>
                <a:cs typeface="Tunga" pitchFamily="2"/>
              </a:rPr>
              <a:t>- Боря </a:t>
            </a:r>
            <a:r>
              <a:rPr lang="ru-RU" sz="3200" b="1" dirty="0" err="1">
                <a:solidFill>
                  <a:schemeClr val="bg1"/>
                </a:solidFill>
                <a:cs typeface="Tunga" pitchFamily="2"/>
              </a:rPr>
              <a:t>Цариков</a:t>
            </a:r>
            <a:r>
              <a:rPr lang="ru-RU" sz="3200" b="1" dirty="0">
                <a:solidFill>
                  <a:schemeClr val="bg1"/>
                </a:solidFill>
              </a:rPr>
              <a:t/>
            </a:r>
            <a:br>
              <a:rPr lang="ru-RU" sz="3200" b="1" dirty="0">
                <a:solidFill>
                  <a:schemeClr val="bg1"/>
                </a:solidFill>
              </a:rPr>
            </a:br>
            <a:endParaRPr lang="ru-RU" sz="3200" b="1" dirty="0">
              <a:solidFill>
                <a:schemeClr val="bg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071934" y="714356"/>
            <a:ext cx="4500594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>
                <a:solidFill>
                  <a:schemeClr val="bg1"/>
                </a:solidFill>
              </a:rPr>
              <a:t>- </a:t>
            </a:r>
            <a:r>
              <a:rPr lang="ru-RU" sz="3200" b="1" dirty="0" smtClean="0">
                <a:solidFill>
                  <a:schemeClr val="bg1"/>
                </a:solidFill>
                <a:latin typeface="Palatino Linotype" pitchFamily="18" charset="0"/>
                <a:cs typeface="Tunga" pitchFamily="2"/>
              </a:rPr>
              <a:t>Люся Герасименко</a:t>
            </a:r>
            <a:br>
              <a:rPr lang="ru-RU" sz="3200" b="1" dirty="0" smtClean="0">
                <a:solidFill>
                  <a:schemeClr val="bg1"/>
                </a:solidFill>
                <a:latin typeface="Palatino Linotype" pitchFamily="18" charset="0"/>
                <a:cs typeface="Tunga" pitchFamily="2"/>
              </a:rPr>
            </a:br>
            <a:r>
              <a:rPr lang="ru-RU" sz="3200" b="1" dirty="0" smtClean="0">
                <a:solidFill>
                  <a:schemeClr val="bg1"/>
                </a:solidFill>
                <a:latin typeface="Palatino Linotype" pitchFamily="18" charset="0"/>
                <a:cs typeface="Tunga" pitchFamily="2"/>
              </a:rPr>
              <a:t>- Володя </a:t>
            </a:r>
            <a:r>
              <a:rPr lang="ru-RU" sz="3200" b="1" dirty="0" err="1" smtClean="0">
                <a:solidFill>
                  <a:schemeClr val="bg1"/>
                </a:solidFill>
                <a:latin typeface="Palatino Linotype" pitchFamily="18" charset="0"/>
                <a:cs typeface="Tunga" pitchFamily="2"/>
              </a:rPr>
              <a:t>Щербацевич</a:t>
            </a:r>
            <a:r>
              <a:rPr lang="ru-RU" sz="3200" b="1" dirty="0" smtClean="0">
                <a:solidFill>
                  <a:schemeClr val="bg1"/>
                </a:solidFill>
                <a:latin typeface="Palatino Linotype" pitchFamily="18" charset="0"/>
                <a:cs typeface="Tunga" pitchFamily="2"/>
              </a:rPr>
              <a:t/>
            </a:r>
            <a:br>
              <a:rPr lang="ru-RU" sz="3200" b="1" dirty="0" smtClean="0">
                <a:solidFill>
                  <a:schemeClr val="bg1"/>
                </a:solidFill>
                <a:latin typeface="Palatino Linotype" pitchFamily="18" charset="0"/>
                <a:cs typeface="Tunga" pitchFamily="2"/>
              </a:rPr>
            </a:br>
            <a:r>
              <a:rPr lang="ru-RU" sz="3200" b="1" dirty="0" smtClean="0">
                <a:solidFill>
                  <a:schemeClr val="bg1"/>
                </a:solidFill>
                <a:latin typeface="Palatino Linotype" pitchFamily="18" charset="0"/>
                <a:cs typeface="Tunga" pitchFamily="2"/>
              </a:rPr>
              <a:t>- Вася </a:t>
            </a:r>
            <a:r>
              <a:rPr lang="ru-RU" sz="3200" b="1" dirty="0" err="1" smtClean="0">
                <a:solidFill>
                  <a:schemeClr val="bg1"/>
                </a:solidFill>
                <a:latin typeface="Palatino Linotype" pitchFamily="18" charset="0"/>
                <a:cs typeface="Tunga" pitchFamily="2"/>
              </a:rPr>
              <a:t>Коробко</a:t>
            </a:r>
            <a:r>
              <a:rPr lang="ru-RU" sz="3200" b="1" dirty="0" smtClean="0">
                <a:solidFill>
                  <a:schemeClr val="bg1"/>
                </a:solidFill>
                <a:latin typeface="Palatino Linotype" pitchFamily="18" charset="0"/>
                <a:cs typeface="Tunga" pitchFamily="2"/>
              </a:rPr>
              <a:t/>
            </a:r>
            <a:br>
              <a:rPr lang="ru-RU" sz="3200" b="1" dirty="0" smtClean="0">
                <a:solidFill>
                  <a:schemeClr val="bg1"/>
                </a:solidFill>
                <a:latin typeface="Palatino Linotype" pitchFamily="18" charset="0"/>
                <a:cs typeface="Tunga" pitchFamily="2"/>
              </a:rPr>
            </a:br>
            <a:r>
              <a:rPr lang="ru-RU" sz="3200" b="1" dirty="0" smtClean="0">
                <a:solidFill>
                  <a:schemeClr val="bg1"/>
                </a:solidFill>
                <a:latin typeface="Palatino Linotype" pitchFamily="18" charset="0"/>
                <a:cs typeface="Tunga" pitchFamily="2"/>
              </a:rPr>
              <a:t>- Шура </a:t>
            </a:r>
            <a:r>
              <a:rPr lang="ru-RU" sz="3200" b="1" dirty="0" err="1" smtClean="0">
                <a:solidFill>
                  <a:schemeClr val="bg1"/>
                </a:solidFill>
                <a:latin typeface="Palatino Linotype" pitchFamily="18" charset="0"/>
                <a:cs typeface="Tunga" pitchFamily="2"/>
              </a:rPr>
              <a:t>Кобер</a:t>
            </a:r>
            <a:r>
              <a:rPr lang="ru-RU" sz="3200" b="1" dirty="0" smtClean="0">
                <a:solidFill>
                  <a:schemeClr val="bg1"/>
                </a:solidFill>
                <a:latin typeface="Palatino Linotype" pitchFamily="18" charset="0"/>
                <a:cs typeface="Tunga" pitchFamily="2"/>
              </a:rPr>
              <a:t/>
            </a:r>
            <a:br>
              <a:rPr lang="ru-RU" sz="3200" b="1" dirty="0" smtClean="0">
                <a:solidFill>
                  <a:schemeClr val="bg1"/>
                </a:solidFill>
                <a:latin typeface="Palatino Linotype" pitchFamily="18" charset="0"/>
                <a:cs typeface="Tunga" pitchFamily="2"/>
              </a:rPr>
            </a:br>
            <a:r>
              <a:rPr lang="ru-RU" sz="3200" b="1" dirty="0" smtClean="0">
                <a:solidFill>
                  <a:schemeClr val="bg1"/>
                </a:solidFill>
                <a:latin typeface="Palatino Linotype" pitchFamily="18" charset="0"/>
                <a:cs typeface="Tunga" pitchFamily="2"/>
              </a:rPr>
              <a:t>- Витя Хоменко</a:t>
            </a:r>
            <a:br>
              <a:rPr lang="ru-RU" sz="3200" b="1" dirty="0" smtClean="0">
                <a:solidFill>
                  <a:schemeClr val="bg1"/>
                </a:solidFill>
                <a:latin typeface="Palatino Linotype" pitchFamily="18" charset="0"/>
                <a:cs typeface="Tunga" pitchFamily="2"/>
              </a:rPr>
            </a:br>
            <a:r>
              <a:rPr lang="ru-RU" sz="3200" b="1" dirty="0" smtClean="0">
                <a:solidFill>
                  <a:schemeClr val="bg1"/>
                </a:solidFill>
                <a:latin typeface="Palatino Linotype" pitchFamily="18" charset="0"/>
                <a:cs typeface="Tunga" pitchFamily="2"/>
              </a:rPr>
              <a:t>- Вася </a:t>
            </a:r>
            <a:r>
              <a:rPr lang="ru-RU" sz="3200" b="1" dirty="0" err="1" smtClean="0">
                <a:solidFill>
                  <a:schemeClr val="bg1"/>
                </a:solidFill>
                <a:latin typeface="Palatino Linotype" pitchFamily="18" charset="0"/>
                <a:cs typeface="Tunga" pitchFamily="2"/>
              </a:rPr>
              <a:t>Шишковский</a:t>
            </a:r>
            <a:r>
              <a:rPr lang="ru-RU" sz="3200" b="1" dirty="0" smtClean="0">
                <a:solidFill>
                  <a:schemeClr val="bg1"/>
                </a:solidFill>
                <a:latin typeface="Palatino Linotype" pitchFamily="18" charset="0"/>
                <a:cs typeface="Tunga" pitchFamily="2"/>
              </a:rPr>
              <a:t/>
            </a:r>
            <a:br>
              <a:rPr lang="ru-RU" sz="3200" b="1" dirty="0" smtClean="0">
                <a:solidFill>
                  <a:schemeClr val="bg1"/>
                </a:solidFill>
                <a:latin typeface="Palatino Linotype" pitchFamily="18" charset="0"/>
                <a:cs typeface="Tunga" pitchFamily="2"/>
              </a:rPr>
            </a:br>
            <a:r>
              <a:rPr lang="ru-RU" sz="3200" b="1" dirty="0" smtClean="0">
                <a:solidFill>
                  <a:schemeClr val="bg1"/>
                </a:solidFill>
                <a:latin typeface="Palatino Linotype" pitchFamily="18" charset="0"/>
                <a:cs typeface="Tunga" pitchFamily="2"/>
              </a:rPr>
              <a:t>- Володя Дубинин </a:t>
            </a:r>
            <a:endParaRPr lang="ru-RU" b="1" dirty="0">
              <a:latin typeface="Palatino Linotype" pitchFamily="18" charset="0"/>
              <a:cs typeface="Tunga" pitchFamily="2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42910" y="5000636"/>
            <a:ext cx="785818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>
                <a:solidFill>
                  <a:schemeClr val="bg1"/>
                </a:solidFill>
              </a:rPr>
              <a:t>     </a:t>
            </a:r>
            <a:r>
              <a:rPr lang="ru-RU" sz="4400" dirty="0" smtClean="0">
                <a:solidFill>
                  <a:schemeClr val="bg1"/>
                </a:solidFill>
                <a:cs typeface="Tunga" pitchFamily="2"/>
              </a:rPr>
              <a:t>и многие, многие другие...</a:t>
            </a:r>
            <a:endParaRPr lang="ru-RU" sz="4400" dirty="0">
              <a:solidFill>
                <a:schemeClr val="bg1"/>
              </a:solidFill>
              <a:cs typeface="Tunga" pitchFamily="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G:\кл час на 7 мая\Казей, Марат Иванович — Википедия.files\300px-%D0%9C%D0%B0%D1%80%D0%B0%D1%8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909457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357158" y="285728"/>
            <a:ext cx="4377681" cy="92867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solidFill>
                  <a:srgbClr val="FFC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Марат </a:t>
            </a:r>
            <a:r>
              <a:rPr lang="ru-RU" sz="5400" b="1" cap="none" spc="50" dirty="0" err="1" smtClean="0">
                <a:ln w="11430"/>
                <a:solidFill>
                  <a:srgbClr val="FFC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Казей</a:t>
            </a:r>
            <a:endParaRPr lang="ru-RU" sz="5400" b="1" cap="none" spc="50" dirty="0">
              <a:ln w="11430"/>
              <a:solidFill>
                <a:srgbClr val="FFC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2">
                <a:lumMod val="40000"/>
                <a:lumOff val="60000"/>
              </a:schemeClr>
            </a:gs>
            <a:gs pos="50000">
              <a:schemeClr val="accent2">
                <a:lumMod val="40000"/>
                <a:lumOff val="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ValaKotyk.jpg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 l="7894" r="10526"/>
          <a:stretch>
            <a:fillRect/>
          </a:stretch>
        </p:blipFill>
        <p:spPr bwMode="auto">
          <a:xfrm>
            <a:off x="642910" y="214290"/>
            <a:ext cx="4143725" cy="622223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3" name="Прямоугольник 2"/>
          <p:cNvSpPr/>
          <p:nvPr/>
        </p:nvSpPr>
        <p:spPr>
          <a:xfrm>
            <a:off x="4857752" y="285728"/>
            <a:ext cx="392909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800" b="1" cap="none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Валя Котик</a:t>
            </a:r>
            <a:endParaRPr lang="ru-RU" sz="4800" b="1" cap="none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429256" y="1357298"/>
            <a:ext cx="307183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Родился 11 февраля 1930 года в селе Хмелёвка Шепетовского района, </a:t>
            </a:r>
            <a:r>
              <a:rPr lang="ru-RU" dirty="0" err="1" smtClean="0">
                <a:solidFill>
                  <a:schemeClr val="bg1"/>
                </a:solidFill>
              </a:rPr>
              <a:t>Каменец-Подольской</a:t>
            </a:r>
            <a:r>
              <a:rPr lang="ru-RU" dirty="0" smtClean="0">
                <a:solidFill>
                  <a:schemeClr val="bg1"/>
                </a:solidFill>
              </a:rPr>
              <a:t> области Украины в крестьянской семье.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500694" y="3143248"/>
            <a:ext cx="3429024" cy="28315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</a:rPr>
              <a:t>Награды</a:t>
            </a:r>
          </a:p>
          <a:p>
            <a:pPr>
              <a:buFont typeface="Arial" pitchFamily="34" charset="0"/>
              <a:buChar char="•"/>
            </a:pPr>
            <a:r>
              <a:rPr lang="ru-RU" sz="2000" dirty="0" smtClean="0">
                <a:solidFill>
                  <a:schemeClr val="bg1"/>
                </a:solidFill>
              </a:rPr>
              <a:t> Герой </a:t>
            </a:r>
            <a:r>
              <a:rPr lang="ru-RU" sz="2000" dirty="0" smtClean="0">
                <a:solidFill>
                  <a:schemeClr val="bg1"/>
                </a:solidFill>
              </a:rPr>
              <a:t>Советского Союза (27 июня 1958) </a:t>
            </a:r>
          </a:p>
          <a:p>
            <a:pPr>
              <a:buFont typeface="Arial" pitchFamily="34" charset="0"/>
              <a:buChar char="•"/>
            </a:pPr>
            <a:r>
              <a:rPr lang="ru-RU" sz="2000" dirty="0" smtClean="0">
                <a:solidFill>
                  <a:schemeClr val="bg1"/>
                </a:solidFill>
              </a:rPr>
              <a:t> Орден </a:t>
            </a:r>
            <a:r>
              <a:rPr lang="ru-RU" sz="2000" dirty="0" smtClean="0">
                <a:solidFill>
                  <a:schemeClr val="bg1"/>
                </a:solidFill>
              </a:rPr>
              <a:t>Ленина </a:t>
            </a:r>
          </a:p>
          <a:p>
            <a:pPr>
              <a:buFont typeface="Arial" pitchFamily="34" charset="0"/>
              <a:buChar char="•"/>
            </a:pPr>
            <a:r>
              <a:rPr lang="ru-RU" sz="2000" dirty="0" smtClean="0">
                <a:solidFill>
                  <a:schemeClr val="bg1"/>
                </a:solidFill>
              </a:rPr>
              <a:t> Орден </a:t>
            </a:r>
            <a:r>
              <a:rPr lang="ru-RU" sz="2000" dirty="0" smtClean="0">
                <a:solidFill>
                  <a:schemeClr val="bg1"/>
                </a:solidFill>
              </a:rPr>
              <a:t>Отечественной войны I степени </a:t>
            </a:r>
          </a:p>
          <a:p>
            <a:pPr>
              <a:buFont typeface="Arial" pitchFamily="34" charset="0"/>
              <a:buChar char="•"/>
            </a:pPr>
            <a:r>
              <a:rPr lang="ru-RU" sz="2000" dirty="0" smtClean="0">
                <a:solidFill>
                  <a:schemeClr val="bg1"/>
                </a:solidFill>
              </a:rPr>
              <a:t> Медаль </a:t>
            </a:r>
            <a:r>
              <a:rPr lang="ru-RU" sz="2000" dirty="0" smtClean="0">
                <a:solidFill>
                  <a:schemeClr val="bg1"/>
                </a:solidFill>
              </a:rPr>
              <a:t>Партизану </a:t>
            </a:r>
            <a:r>
              <a:rPr lang="ru-RU" sz="2000" dirty="0" smtClean="0">
                <a:solidFill>
                  <a:schemeClr val="bg1"/>
                </a:solidFill>
              </a:rPr>
              <a:t> Отечественной </a:t>
            </a:r>
            <a:r>
              <a:rPr lang="ru-RU" sz="2000" dirty="0" smtClean="0">
                <a:solidFill>
                  <a:schemeClr val="bg1"/>
                </a:solidFill>
              </a:rPr>
              <a:t>войны II </a:t>
            </a:r>
            <a:r>
              <a:rPr lang="ru-RU" dirty="0" smtClean="0">
                <a:solidFill>
                  <a:schemeClr val="bg1"/>
                </a:solidFill>
              </a:rPr>
              <a:t>степени </a:t>
            </a: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G:\кл час на 7 мая\Голиков, Леонид Александрович — Википедия.files\Leonid_Golikov.jpg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605468">
            <a:off x="4101297" y="534016"/>
            <a:ext cx="4143404" cy="559359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3" name="Прямоугольник 2"/>
          <p:cNvSpPr/>
          <p:nvPr/>
        </p:nvSpPr>
        <p:spPr>
          <a:xfrm>
            <a:off x="0" y="428604"/>
            <a:ext cx="4143372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800" b="1" cap="none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Леня Голиков</a:t>
            </a:r>
            <a:endParaRPr lang="ru-RU" sz="4800" b="1" cap="none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1285860"/>
            <a:ext cx="385762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chemeClr val="bg1"/>
                </a:solidFill>
              </a:rPr>
              <a:t>1926, д. Лукино Новгородской области — 24 января 1943, Острая Лука Псковской области</a:t>
            </a:r>
            <a:r>
              <a:rPr lang="ru-RU" sz="2000" dirty="0" smtClean="0">
                <a:solidFill>
                  <a:schemeClr val="bg1"/>
                </a:solidFill>
              </a:rPr>
              <a:t>.</a:t>
            </a:r>
            <a:endParaRPr lang="ru-RU" sz="2000" dirty="0">
              <a:solidFill>
                <a:schemeClr val="bg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14282" y="3500438"/>
            <a:ext cx="357188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chemeClr val="bg1"/>
                </a:solidFill>
              </a:rPr>
              <a:t>Указом Президиума Верховного Совета от 2 апреля 1944 года Леониду Александровичу Голикову посмертно было присвоено звание Героя Советского Союза.</a:t>
            </a:r>
            <a:endParaRPr lang="ru-RU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G:\кл час на 7 мая\Голиков, Леонид Александрович — Википедия.files\190px-L_Golikov.jpg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 t="7201" b="13585"/>
          <a:stretch>
            <a:fillRect/>
          </a:stretch>
        </p:blipFill>
        <p:spPr bwMode="auto">
          <a:xfrm>
            <a:off x="2000232" y="0"/>
            <a:ext cx="650174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0" y="0"/>
            <a:ext cx="4143372" cy="144655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cap="none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Памятник Лене Голикову</a:t>
            </a:r>
            <a:endParaRPr lang="ru-RU" sz="4400" b="1" cap="none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Portnova Zina.jpg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571480"/>
            <a:ext cx="3914409" cy="571503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3" name="Прямоугольник 2"/>
          <p:cNvSpPr/>
          <p:nvPr/>
        </p:nvSpPr>
        <p:spPr>
          <a:xfrm>
            <a:off x="4286248" y="214290"/>
            <a:ext cx="485775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Зина </a:t>
            </a:r>
          </a:p>
          <a:p>
            <a:pPr algn="ctr"/>
            <a:r>
              <a:rPr lang="ru-RU" sz="5400" b="1" cap="none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Портнова</a:t>
            </a:r>
            <a:endParaRPr lang="ru-RU" sz="5400" b="1" cap="none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572000" y="2000240"/>
            <a:ext cx="4572000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800" dirty="0" smtClean="0">
                <a:solidFill>
                  <a:schemeClr val="bg1"/>
                </a:solidFill>
              </a:rPr>
              <a:t>20 февраля 1926, Ленинград — 10 января 1944,  Витебск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429124" y="3214686"/>
            <a:ext cx="4572000" cy="267765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800" dirty="0" smtClean="0">
                <a:solidFill>
                  <a:schemeClr val="bg1"/>
                </a:solidFill>
              </a:rPr>
              <a:t>1 июля 1958 года Зинаиде </a:t>
            </a:r>
            <a:r>
              <a:rPr lang="ru-RU" sz="2800" dirty="0" err="1" smtClean="0">
                <a:solidFill>
                  <a:schemeClr val="bg1"/>
                </a:solidFill>
              </a:rPr>
              <a:t>Мартыновне</a:t>
            </a:r>
            <a:r>
              <a:rPr lang="ru-RU" sz="2800" dirty="0" smtClean="0">
                <a:solidFill>
                  <a:schemeClr val="bg1"/>
                </a:solidFill>
              </a:rPr>
              <a:t> Портновой было посмертно присвоено звание Героя Советского Союза с вручением ордена Ленина. </a:t>
            </a:r>
            <a:endParaRPr lang="ru-RU" sz="2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G:\кл час на 7 мая\Коробков, Виктор Михайлович — Википедия.files\300px-%D0%92%D0%9F_%D0%BF%D0%B0%D0%BC%D1%8F%D1%82%D0%BD%D0%B8%D0%BA_%D0%9A%D0%BE%D1%80%D0%BE%D0%B1%D0%BA%D0%BE%D0%B2%D1%8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500042"/>
            <a:ext cx="3643338" cy="342437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Прямоугольник 3"/>
          <p:cNvSpPr/>
          <p:nvPr/>
        </p:nvSpPr>
        <p:spPr>
          <a:xfrm>
            <a:off x="4071934" y="571480"/>
            <a:ext cx="4857752" cy="313932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6600" b="1" cap="none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Памятник </a:t>
            </a:r>
          </a:p>
          <a:p>
            <a:pPr algn="ctr"/>
            <a:r>
              <a:rPr lang="ru-RU" sz="6600" b="1" cap="none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Вите </a:t>
            </a:r>
          </a:p>
          <a:p>
            <a:pPr algn="ctr"/>
            <a:r>
              <a:rPr lang="ru-RU" sz="6600" b="1" cap="none" spc="50" dirty="0" err="1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Коробкову</a:t>
            </a:r>
            <a:endParaRPr lang="ru-RU" sz="6600" b="1" cap="none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71472" y="4429132"/>
            <a:ext cx="814393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b="1" dirty="0" smtClean="0">
                <a:solidFill>
                  <a:schemeClr val="bg1"/>
                </a:solidFill>
              </a:rPr>
              <a:t>Витя Коробков</a:t>
            </a:r>
            <a:r>
              <a:rPr lang="ru-RU" sz="2800" dirty="0" smtClean="0">
                <a:solidFill>
                  <a:schemeClr val="bg1"/>
                </a:solidFill>
              </a:rPr>
              <a:t> (родился 4 марта 1929 года в г. Феодосия, Крымская АССР, РСФСР, погиб 9 марта 1944 года, там же) — участник партизанского движения во время Великой Отечественной войны.</a:t>
            </a:r>
            <a:endParaRPr lang="ru-RU" sz="2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100</TotalTime>
  <Words>214</Words>
  <Application>Microsoft Office PowerPoint</Application>
  <PresentationFormat>Экран (4:3)</PresentationFormat>
  <Paragraphs>35</Paragraphs>
  <Slides>11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Апекс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Company>WIN7XP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WIN7XP</dc:creator>
  <cp:lastModifiedBy>WIN7XP</cp:lastModifiedBy>
  <cp:revision>11</cp:revision>
  <dcterms:created xsi:type="dcterms:W3CDTF">2010-05-06T11:20:12Z</dcterms:created>
  <dcterms:modified xsi:type="dcterms:W3CDTF">2010-05-06T13:23:37Z</dcterms:modified>
</cp:coreProperties>
</file>