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2" r:id="rId5"/>
    <p:sldId id="259" r:id="rId6"/>
    <p:sldId id="264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EBB23-915C-43FA-AAEC-09766F4A229A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94D78-B0BA-4C65-A1D6-7CF09193BE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571480"/>
            <a:ext cx="55533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5400" b="1" dirty="0"/>
              <a:t>Отгадайте ребус: </a:t>
            </a:r>
            <a:r>
              <a:rPr lang="ru-RU"/>
              <a:t> </a:t>
            </a: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928802"/>
            <a:ext cx="6000792" cy="45089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7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7я</a:t>
            </a:r>
            <a:endParaRPr lang="ru-RU" sz="287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714488"/>
            <a:ext cx="7472242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Классный час.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«Семья</a:t>
            </a:r>
            <a:r>
              <a:rPr lang="ru-RU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много в этом слове». 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728" y="928670"/>
          <a:ext cx="6500860" cy="4667250"/>
        </p:xfrm>
        <a:graphic>
          <a:graphicData uri="http://schemas.openxmlformats.org/drawingml/2006/table">
            <a:tbl>
              <a:tblPr/>
              <a:tblGrid>
                <a:gridCol w="1300172"/>
                <a:gridCol w="1300172"/>
                <a:gridCol w="1300172"/>
                <a:gridCol w="1300172"/>
                <a:gridCol w="1300172"/>
              </a:tblGrid>
              <a:tr h="321947"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947"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947"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*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947"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*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*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947"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*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dirty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9525" marR="9525" marT="9525" marB="95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2643182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Международный день семьи.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071546"/>
            <a:ext cx="40430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мая - 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85720" y="785794"/>
            <a:ext cx="87154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Запомните главную обязанность семьи: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Иьмес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иманелч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имыратс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имыньлоб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аз доху и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йетед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еинатипсов</a:t>
            </a:r>
            <a:r>
              <a:rPr kumimoji="0" lang="ru-RU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9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714488"/>
            <a:ext cx="7472242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Классный час. </a:t>
            </a:r>
            <a:endParaRPr lang="ru-RU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«Семья</a:t>
            </a:r>
            <a:r>
              <a:rPr lang="ru-RU" sz="6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много в этом слове». 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57818" y="5072074"/>
            <a:ext cx="27776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СЧАСТЬЕ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57166"/>
            <a:ext cx="1524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УЮТ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285728"/>
            <a:ext cx="2877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ЛЮБОВЬ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214422"/>
            <a:ext cx="17820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428868"/>
            <a:ext cx="2486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ЗАБОТА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1571612"/>
            <a:ext cx="59033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ОТВЕТСТВЕННОСТЬ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4000504"/>
            <a:ext cx="17109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2714620"/>
            <a:ext cx="2895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ЧИСТОТА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61555" y="2967335"/>
            <a:ext cx="220041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семья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224" y="3857628"/>
            <a:ext cx="34302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УВАЖЕНЬЕ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00100" y="5072074"/>
            <a:ext cx="3236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ТЕРПЕНИЕ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178</TotalTime>
  <Words>88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гимназия с.Ольговка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МОУ</dc:creator>
  <cp:lastModifiedBy>WIN7XP</cp:lastModifiedBy>
  <cp:revision>22</cp:revision>
  <dcterms:created xsi:type="dcterms:W3CDTF">2009-10-12T08:19:58Z</dcterms:created>
  <dcterms:modified xsi:type="dcterms:W3CDTF">2012-01-07T12:20:48Z</dcterms:modified>
</cp:coreProperties>
</file>