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6" r:id="rId3"/>
    <p:sldId id="265" r:id="rId4"/>
    <p:sldId id="263" r:id="rId5"/>
    <p:sldId id="264" r:id="rId6"/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FF99FF"/>
    <a:srgbClr val="99FF33"/>
    <a:srgbClr val="F79B4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ятно 1 8"/>
          <p:cNvSpPr/>
          <p:nvPr/>
        </p:nvSpPr>
        <p:spPr>
          <a:xfrm>
            <a:off x="428596" y="428604"/>
            <a:ext cx="8429684" cy="6072230"/>
          </a:xfrm>
          <a:prstGeom prst="irregularSeal1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Все на </a:t>
            </a:r>
          </a:p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выборы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2976" y="285728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Классный  час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3240" y="714356"/>
            <a:ext cx="513570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Основной закон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государства?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3500438"/>
          <a:ext cx="8643965" cy="2143140"/>
        </p:xfrm>
        <a:graphic>
          <a:graphicData uri="http://schemas.openxmlformats.org/drawingml/2006/table">
            <a:tbl>
              <a:tblPr firstRow="1" bandRow="1">
                <a:effectLst>
                  <a:innerShdw blurRad="114300">
                    <a:prstClr val="black"/>
                  </a:innerShdw>
                </a:effectLst>
                <a:tableStyleId>{5C22544A-7EE6-4342-B048-85BDC9FD1C3A}</a:tableStyleId>
              </a:tblPr>
              <a:tblGrid>
                <a:gridCol w="785815"/>
                <a:gridCol w="785815"/>
                <a:gridCol w="785815"/>
                <a:gridCol w="785815"/>
                <a:gridCol w="785815"/>
                <a:gridCol w="785815"/>
                <a:gridCol w="785815"/>
                <a:gridCol w="785815"/>
                <a:gridCol w="785815"/>
                <a:gridCol w="785815"/>
                <a:gridCol w="785815"/>
              </a:tblGrid>
              <a:tr h="21431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трелка вниз 5"/>
          <p:cNvSpPr/>
          <p:nvPr/>
        </p:nvSpPr>
        <p:spPr>
          <a:xfrm>
            <a:off x="7858148" y="1785926"/>
            <a:ext cx="857256" cy="128588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ьная выноска 6"/>
          <p:cNvSpPr/>
          <p:nvPr/>
        </p:nvSpPr>
        <p:spPr>
          <a:xfrm>
            <a:off x="214282" y="285728"/>
            <a:ext cx="2857520" cy="2428892"/>
          </a:xfrm>
          <a:prstGeom prst="wedgeEllipse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ФИНАЛ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2 3"/>
          <p:cNvSpPr/>
          <p:nvPr/>
        </p:nvSpPr>
        <p:spPr>
          <a:xfrm>
            <a:off x="0" y="0"/>
            <a:ext cx="6429420" cy="3357586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СУПЕР-ИГРА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1285860"/>
            <a:ext cx="52132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Что лежит в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основе выбора?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85786" y="3929066"/>
          <a:ext cx="7715302" cy="192882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1102186"/>
                <a:gridCol w="1102186"/>
                <a:gridCol w="1102186"/>
                <a:gridCol w="1102186"/>
                <a:gridCol w="1102186"/>
                <a:gridCol w="1102186"/>
                <a:gridCol w="1102186"/>
              </a:tblGrid>
              <a:tr h="19288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1214422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Что такое выборы?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Могут ли дети участвовать в выборах?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Кого будут  выбирать 14 марта?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Пойдут ли ваши родители на выборы?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Надо ли всем людям участвовать в выборах?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Разгадайте кроссворд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 Первый человек района.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 Общеобязательные правила для всех людей.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 Как называется человек, пришедший на выборы.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4. Связь человека с государством.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5. Название нашего государства.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6.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Люди, представляющие и защищающие интересы граждан и работающие в органах власти.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85720" y="1071546"/>
            <a:ext cx="82153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Можно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ли сказать, что государство – это мы?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Как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граждане могут высказать свое мнение?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Что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бы  ты сделал, если был главой района?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28596" y="857232"/>
            <a:ext cx="8143932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Выводы: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Выборы – это свободное волеизъявление граждан.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Участие в выборах – это не обязанность, но служит показателем уровня ответственности наших граждан.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Граждане должны быть активными и созидательными, тогда страна придет скорее к более высокому уровню развития.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71480"/>
            <a:ext cx="7863941" cy="186204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15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Поле чудес</a:t>
            </a:r>
            <a:endParaRPr lang="ru-RU" sz="115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Пятно 2 5"/>
          <p:cNvSpPr/>
          <p:nvPr/>
        </p:nvSpPr>
        <p:spPr>
          <a:xfrm>
            <a:off x="500034" y="2214554"/>
            <a:ext cx="3286148" cy="271464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тройка игроков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2428860" y="4000504"/>
            <a:ext cx="4000528" cy="2500306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тройка игроков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5429256" y="2285992"/>
            <a:ext cx="3286116" cy="3000396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тройка игроков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но 2 3"/>
          <p:cNvSpPr/>
          <p:nvPr/>
        </p:nvSpPr>
        <p:spPr>
          <a:xfrm>
            <a:off x="0" y="285728"/>
            <a:ext cx="3286148" cy="2714644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 тройка игроков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357166"/>
            <a:ext cx="480965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Право и возможность 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распоряжаться</a:t>
            </a:r>
          </a:p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ем или чем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-нибудь?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3143248"/>
          <a:ext cx="8429682" cy="2571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947"/>
                <a:gridCol w="1404947"/>
                <a:gridCol w="1404947"/>
                <a:gridCol w="1404947"/>
                <a:gridCol w="1404947"/>
                <a:gridCol w="1404947"/>
              </a:tblGrid>
              <a:tr h="25717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0496" y="357166"/>
            <a:ext cx="450059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Власть</a:t>
            </a:r>
          </a:p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народа?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ятно 2 6"/>
          <p:cNvSpPr/>
          <p:nvPr/>
        </p:nvSpPr>
        <p:spPr>
          <a:xfrm>
            <a:off x="0" y="285728"/>
            <a:ext cx="4000528" cy="2500306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2 тройка игроков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286124"/>
          <a:ext cx="8572560" cy="23574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schemeClr val="bg1">
                      <a:alpha val="50000"/>
                    </a:schemeClr>
                  </a:innerShdw>
                </a:effectLst>
                <a:tableStyleId>{775DCB02-9BB8-47FD-8907-85C794F793BA}</a:tableStyleId>
              </a:tblPr>
              <a:tblGrid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</a:tblGrid>
              <a:tr h="235745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00496" y="357166"/>
            <a:ext cx="485427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Всенародное 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голосование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214282" y="214290"/>
            <a:ext cx="3286116" cy="3000396"/>
          </a:xfrm>
          <a:prstGeom prst="irregularSeal1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 тройка игроков</a:t>
            </a:r>
          </a:p>
          <a:p>
            <a:pPr algn="ctr"/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85720" y="3357562"/>
          <a:ext cx="8572560" cy="264320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  <a:gridCol w="857256"/>
              </a:tblGrid>
              <a:tr h="26432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46</TotalTime>
  <Words>225</Words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WIN7XP</cp:lastModifiedBy>
  <cp:revision>11</cp:revision>
  <dcterms:modified xsi:type="dcterms:W3CDTF">2012-01-07T12:58:53Z</dcterms:modified>
</cp:coreProperties>
</file>