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8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DEFF"/>
    <a:srgbClr val="8FE2FF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jtdesignstudio.files.wordpress.com/2010/10/quesion-mark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500034" y="4857760"/>
            <a:ext cx="357190" cy="35719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428728" y="3929066"/>
            <a:ext cx="357190" cy="35719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28596" y="2143116"/>
            <a:ext cx="357190" cy="35719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0034" y="2143116"/>
            <a:ext cx="72866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«Пред старцами – молчание,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Пред мудрыми – послушание.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С равными дружбу иметь,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С младшими – дружелюбное согласие».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omic Sans MS" pitchFamily="66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28696" y="3929066"/>
            <a:ext cx="77153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«Уважен, хочешь быть, умей других уважать».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4714884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«Человек богат только отношением других к себе, никаких других богатств в мире нет настоящих»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14290"/>
            <a:ext cx="8643998" cy="6429420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28604"/>
            <a:ext cx="8643998" cy="17859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Каким человеку 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следует быть?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4340" name="Picture 4" descr="Картинка 16 из 4870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214422"/>
            <a:ext cx="2738430" cy="273843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mhtml:file://D:\общие%20документы\Мама\откр%20кл%20час\Новая%20папка\ЧУВСТВ%20ЖИВЫХ%20ПРОСТОР.mht!http://psy.1september.ru/2000/21/6.htm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214422"/>
            <a:ext cx="3514725" cy="24574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Ольга Скороходова. Как я воспринимаю, представляю и понимаю окружающий мир. 197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000372"/>
            <a:ext cx="2428892" cy="3286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Ольга Скороходова лепит из пластелин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71612"/>
            <a:ext cx="2857520" cy="2500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http://www.happy-women.kiev.ua/assets/images/literaturnaj-str/olga-skorochodova-big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3786190"/>
            <a:ext cx="3929090" cy="2659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85720" y="214290"/>
            <a:ext cx="8643998" cy="6429420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142852"/>
            <a:ext cx="778674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Ольга Скороходова</a:t>
            </a:r>
            <a:endParaRPr lang="ru-RU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mhtml:file://D:\общие%20документы\Мама\откр%20кл%20час\Научный%20руководитель%20Центра%20-%20А_И_Ракитов.mht!http://istina.inion.ru/pic/rakit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3752281" cy="48577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429124" y="1142984"/>
            <a:ext cx="421484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</a:rPr>
              <a:t>доктор философских наук, профессор, заслуженный деятель науки РФ, главный редактор журнала «Проблемы информатизации», автор более 300 опубликованных научных работ. Анатолий Ильич Ракитов – гордость нации. </a:t>
            </a:r>
            <a:endParaRPr lang="ru-RU" sz="29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0"/>
            <a:ext cx="8643998" cy="6429420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85728"/>
            <a:ext cx="778674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Ракитов Анатолий Ильич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428604"/>
            <a:ext cx="8001056" cy="61436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00034" y="357166"/>
            <a:ext cx="828680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</a:rPr>
              <a:t>Два мира есть  у человека,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</a:rPr>
              <a:t>Один, который нас творил,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</a:rPr>
              <a:t>Другой - который мы от века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</a:rPr>
              <a:t>Творим по мере наших сил.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</a:rPr>
              <a:t>Мы люди, есть мир, который нас окружает и создает и творит, и вы вполне можете творить свой мир по мере ваших сил.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14290"/>
            <a:ext cx="8643998" cy="6429420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21402459">
            <a:off x="438579" y="1093681"/>
            <a:ext cx="8251043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Построй свою жизнь, как ты хочешь!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14290"/>
            <a:ext cx="46434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Выводы: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14290"/>
            <a:ext cx="8643998" cy="6429420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071678"/>
            <a:ext cx="3286148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 </a:t>
            </a:r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Уважай старость!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1714488"/>
            <a:ext cx="3480440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Усвой хорошие </a:t>
            </a:r>
            <a:endParaRPr lang="ru-RU" sz="3200" b="1" dirty="0" smtClean="0">
              <a:latin typeface="Comic Sans MS" pitchFamily="66" charset="0"/>
              <a:ea typeface="Times New Roman" pitchFamily="18" charset="0"/>
            </a:endParaRPr>
          </a:p>
          <a:p>
            <a:pPr algn="ctr"/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привычки</a:t>
            </a:r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!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316248">
            <a:off x="1230093" y="2989134"/>
            <a:ext cx="495039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Будь </a:t>
            </a:r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приятным людям!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52451">
            <a:off x="662960" y="3886822"/>
            <a:ext cx="7786742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Не мешай окружающим тебя людям, </a:t>
            </a:r>
            <a:endParaRPr lang="ru-RU" sz="3200" b="1" dirty="0" smtClean="0">
              <a:latin typeface="Comic Sans MS" pitchFamily="66" charset="0"/>
              <a:ea typeface="Times New Roman" pitchFamily="18" charset="0"/>
            </a:endParaRPr>
          </a:p>
          <a:p>
            <a:pPr algn="ctr"/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а </a:t>
            </a:r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помогай им!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5214950"/>
            <a:ext cx="7786742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Comic Sans MS" pitchFamily="66" charset="0"/>
                <a:ea typeface="Times New Roman" pitchFamily="18" charset="0"/>
              </a:rPr>
              <a:t>Живи разумно полезно для себя и приятно для других!</a:t>
            </a:r>
            <a:endParaRPr lang="ru-RU" sz="24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825579"/>
            <a:ext cx="9001188" cy="603242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Пять «хорошо».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Уметь владеть собой (не теряться, не трусить, не выходить из себя по пустякам).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Планировать каждый свой день.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Оценивать свои поступки.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Сначала думать, а потом делать.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Браться вначале за самые трудные дела.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Пять правил честности.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Сила человека - в правде, ложь - это трусость и слабость.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Солгал раз - кто поверит в другой?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Не хвастайте.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Говорите правду в глаза.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Если совершили ошибку — признайте её, скрыть одну ошибку — всё равно, что сделать другую, ещё более тяжкую.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9457" name="Picture 1" descr="j0199465"/>
          <p:cNvPicPr preferRelativeResize="0">
            <a:picLocks noChangeArrowheads="1" noChangeShapeType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000240"/>
            <a:ext cx="2159000" cy="17383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000364" y="0"/>
            <a:ext cx="6572264" cy="188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457056" rIns="457056" bIns="53005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Волшебные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пятерки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717119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Пять «надо» для других.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Всегда помогать родителям.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Выполнять требования учителей, учиться добросовестно.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Быть честным с другими.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Не забывать об интересах коллектива.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Всегда и всюду проявлять добросовестность.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Пять «можно».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Веселиться и играть, когда работа хорошо сделана.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Забывать обиды, но помнить, кого и за что обидели вы сами.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Не унывать при неудачах; если проявить упорство, всё равно получится.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Учиться у других, если они лучше вас трудятся.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Спрашивать, если не знаете, просить помощи, если не справляетесь сами.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Пять «нужно» для себя.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Быть честным с собой.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Быть трудолюбивым, не бояться неудач в новом деле.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Быть чутким и заботливым. Помните: к вам будут хорошо относиться, если вы к другим хорошо относитесь.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Быть здоровым и чистоплотным.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Занимайтесь утренней гимнастикой, закаляйтесь, следите за чистотой тела, час в день выделяйте на прогулки, час — на труд.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Быть наблюдательным, тренировать внимание.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оберегает от ошибок в учении и неудач в игре, труде, спорте.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64399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Пять правил дружбы и товарищества. </a:t>
            </a:r>
            <a:endParaRPr lang="ru-RU" sz="2000" dirty="0" smtClean="0">
              <a:latin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Не подводите друга. </a:t>
            </a:r>
            <a:endParaRPr lang="ru-RU" sz="2000" dirty="0" smtClean="0">
              <a:latin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Помогайте в трудную минуту. </a:t>
            </a:r>
            <a:endParaRPr lang="ru-RU" sz="2000" dirty="0" smtClean="0">
              <a:latin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Делитесь с ним тем, что имеете. </a:t>
            </a:r>
            <a:endParaRPr lang="ru-RU" sz="2000" dirty="0" smtClean="0">
              <a:latin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Прислушайтесь к совету товарища. </a:t>
            </a:r>
            <a:endParaRPr lang="ru-RU" sz="2000" dirty="0" smtClean="0">
              <a:latin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Считайтесь с его мнением и желаниями</a:t>
            </a: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Пять «нельзя!». </a:t>
            </a:r>
            <a:endParaRPr lang="ru-RU" sz="2000" dirty="0" smtClean="0">
              <a:latin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Нельзя учиться без старания, лениво и безответственно.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Лень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начало всех пороков, не забывайте этого ни в школе, ни дома. Не бездельничайте, когда рядом другие трудятся. </a:t>
            </a:r>
            <a:endParaRPr lang="ru-RU" sz="2000" dirty="0" smtClean="0">
              <a:latin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Нельзя грубить и драться со сверстниками, обижать младших.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Помните: сила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ум, знания, терпение, а слабость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злость, слёзы и капризы. </a:t>
            </a:r>
            <a:endParaRPr lang="ru-RU" sz="2000" dirty="0" smtClean="0">
              <a:latin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Нельзя терпеть у себя недостатки, иначе они вас самого уничтожат.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Будьте сильнее своих слабостей. </a:t>
            </a:r>
            <a:endParaRPr lang="ru-RU" sz="2000" dirty="0" smtClean="0">
              <a:latin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Нельзя проходить мимо, когда рядом обижают малыша, издеваются над товарищем, нагло лгут в глаза честным людям. </a:t>
            </a:r>
            <a:endParaRPr lang="ru-RU" sz="2000" dirty="0" smtClean="0">
              <a:latin typeface="Arial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Нельзя критиковать других, если сами страдаете подобными же недостатками.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изворачивайтесь, если виноваты.</a:t>
            </a:r>
            <a:endParaRPr lang="ru-RU" sz="20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701</Words>
  <PresentationFormat>Экран (4:3)</PresentationFormat>
  <Paragraphs>70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WIN7XP</cp:lastModifiedBy>
  <cp:revision>26</cp:revision>
  <dcterms:modified xsi:type="dcterms:W3CDTF">2011-11-27T18:13:55Z</dcterms:modified>
</cp:coreProperties>
</file>