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5" r:id="rId4"/>
    <p:sldId id="267" r:id="rId5"/>
    <p:sldId id="260" r:id="rId6"/>
    <p:sldId id="261" r:id="rId7"/>
    <p:sldId id="264" r:id="rId8"/>
    <p:sldId id="263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537D055-6AEE-41EF-A4A4-9FA39DD713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smile/komputer-123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chkagif.ru/photo/animacii/smajliki/smajlik_zadumchivost/80-0-3570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hyperlink" Target="http://www.tochkagif.ru/photo/animacii/smajliki/smajlik_tut_tut_tut/80-0-3654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gif"/><Relationship Id="rId4" Type="http://schemas.openxmlformats.org/officeDocument/2006/relationships/hyperlink" Target="http://www.tochkagif.ru/photo/animacii/smajliki/smajlik_privet/80-0-356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214554"/>
            <a:ext cx="7572428" cy="34163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«Использование анимации в презентации» 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28992" y="1357298"/>
            <a:ext cx="1643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Тема</a:t>
            </a:r>
            <a:r>
              <a:rPr lang="ru-RU" sz="4000" dirty="0" smtClean="0"/>
              <a:t>:</a:t>
            </a:r>
            <a:endParaRPr lang="ru-RU" sz="4000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14282" y="357166"/>
            <a:ext cx="8672513" cy="6463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Девиз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урока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: «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Настоящее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сокровище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для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человека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—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умение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трудиться»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(Езоп)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34" name="Picture 10" descr="Смайлы Компьютер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285860"/>
            <a:ext cx="1133605" cy="642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928662" y="1285860"/>
            <a:ext cx="750099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ea typeface="Times New Roman" pitchFamily="18" charset="0"/>
              </a:rPr>
              <a:t>К</a:t>
            </a:r>
            <a:r>
              <a:rPr kumimoji="0" lang="ru-RU" sz="4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онкретизировать понятие “анимация”, показать на конкретном примере применение анимации и звука в презентации</a:t>
            </a:r>
            <a:endParaRPr kumimoji="0" lang="ru-RU" sz="6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0364" y="357166"/>
            <a:ext cx="3486019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Цели урока:</a:t>
            </a:r>
            <a:endParaRPr lang="ru-RU" sz="4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285728"/>
            <a:ext cx="75207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Тест «Компьютерные презентации».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928670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Ключ</a:t>
            </a:r>
            <a:endParaRPr lang="ru-RU" sz="2800" b="1" dirty="0"/>
          </a:p>
        </p:txBody>
      </p:sp>
      <p:pic>
        <p:nvPicPr>
          <p:cNvPr id="2049" name="Picture 1" descr="C:\Documents and Settings\Admin\Мои документы\картинкиии\Улыбки, смайлы\6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428736"/>
            <a:ext cx="2643206" cy="2599875"/>
          </a:xfrm>
          <a:prstGeom prst="rect">
            <a:avLst/>
          </a:prstGeom>
          <a:noFill/>
        </p:spPr>
      </p:pic>
      <p:pic>
        <p:nvPicPr>
          <p:cNvPr id="2050" name="Picture 2" descr="C:\Documents and Settings\Admin\Мои документы\картинкиии\Улыбки, смайлы\16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3571876"/>
            <a:ext cx="2714644" cy="2714644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71472" y="1643050"/>
          <a:ext cx="8143941" cy="45415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26457"/>
                <a:gridCol w="626457"/>
                <a:gridCol w="626457"/>
                <a:gridCol w="626457"/>
                <a:gridCol w="626457"/>
                <a:gridCol w="626457"/>
                <a:gridCol w="626457"/>
                <a:gridCol w="626457"/>
                <a:gridCol w="626457"/>
                <a:gridCol w="626457"/>
                <a:gridCol w="626457"/>
                <a:gridCol w="626457"/>
                <a:gridCol w="626457"/>
              </a:tblGrid>
              <a:tr h="439894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№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5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6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7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8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9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11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12</a:t>
                      </a:r>
                      <a:endParaRPr lang="ru-RU" sz="2400" dirty="0"/>
                    </a:p>
                  </a:txBody>
                  <a:tcPr/>
                </a:tc>
              </a:tr>
              <a:tr h="173025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1 в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3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1,2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2,3,4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3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1,2,3,4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2-1-3-4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4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3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</a:t>
                      </a:r>
                      <a:endParaRPr lang="ru-RU" sz="3200" dirty="0"/>
                    </a:p>
                  </a:txBody>
                  <a:tcPr/>
                </a:tc>
              </a:tr>
              <a:tr h="1901821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2 в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1,3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1,3,4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/>
                        <a:t>1,2,3,4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smtClean="0"/>
                        <a:t>5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/>
                        <a:t>2-1-3-4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3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4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\Мои документы\картинкиии\для оформления документов и презентаций\рамки и фоны\1680colourback_100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6" y="2571744"/>
          <a:ext cx="7643870" cy="264320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28774"/>
                <a:gridCol w="1528774"/>
                <a:gridCol w="1528774"/>
                <a:gridCol w="1528774"/>
                <a:gridCol w="1528774"/>
              </a:tblGrid>
              <a:tr h="600729">
                <a:tc gridSpan="5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Критерий оценивания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0145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Кол-во правильных ответов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11</a:t>
                      </a:r>
                      <a:r>
                        <a:rPr lang="ru-RU" sz="2800" b="1" baseline="0" dirty="0" smtClean="0"/>
                        <a:t> - 12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8 - 10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5 -7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0 - 4</a:t>
                      </a:r>
                      <a:endParaRPr lang="ru-RU" sz="2800" b="1" dirty="0"/>
                    </a:p>
                  </a:txBody>
                  <a:tcPr/>
                </a:tc>
              </a:tr>
              <a:tr h="84102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Оценка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5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4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3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554" name="Picture 2" descr="C:\Documents and Settings\Admin\Мои документы\Мои рисунки\0010-006-Razminka-Zapishite-chislo-protivopolozhnoe-dannomu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52"/>
            <a:ext cx="1362075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85786" y="1000108"/>
            <a:ext cx="7858180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Рисованная анимация;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Кукольная анимация;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Пластилиновая анимация;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Компьютерная анимация;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Трехмерная компьютерная  анимация.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3411" y="428604"/>
            <a:ext cx="8940589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Технологии создания мультфильмов.</a:t>
            </a: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85786" y="2357430"/>
            <a:ext cx="742955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Чебурашка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», </a:t>
            </a:r>
          </a:p>
          <a:p>
            <a:pPr lvl="4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«Ежик в тумане», 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«Пластилиновая ворона,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Шрек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», </a:t>
            </a:r>
          </a:p>
          <a:p>
            <a:pPr lvl="3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Наруто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».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357166"/>
            <a:ext cx="8215370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Посмотрите на экран перед вами фрагменты мультфильмов популярных в разные годы: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214554"/>
            <a:ext cx="821537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Дата празднования «международного дня анимации» была выбрана не случайно. Именно в этот день в 1892 году художник и изобретатель из Франции Эмиль </a:t>
            </a:r>
            <a:r>
              <a:rPr lang="ru-RU" sz="2800" dirty="0" err="1" smtClean="0"/>
              <a:t>Рено</a:t>
            </a:r>
            <a:r>
              <a:rPr lang="ru-RU" sz="2800" dirty="0" smtClean="0"/>
              <a:t> продемонстрировал почтенной парижской публике, которая собралась в зале «Кабинета фантастики» музея </a:t>
            </a:r>
            <a:r>
              <a:rPr lang="ru-RU" sz="2800" dirty="0" err="1" smtClean="0"/>
              <a:t>Гревен</a:t>
            </a:r>
            <a:r>
              <a:rPr lang="ru-RU" sz="2800" dirty="0" smtClean="0"/>
              <a:t>, «светящиеся пантомимы» - движущиеся изображения воспроизведенные на экране (проще говоря – мультфильмы)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428604"/>
            <a:ext cx="6429420" cy="132343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2000" b="1" dirty="0" smtClean="0"/>
              <a:t>Международный день анимации</a:t>
            </a:r>
            <a:r>
              <a:rPr lang="ru-RU" sz="2000" dirty="0" smtClean="0"/>
              <a:t> (</a:t>
            </a:r>
            <a:r>
              <a:rPr lang="ru-RU" sz="2000" dirty="0" err="1" smtClean="0"/>
              <a:t>англ.International</a:t>
            </a:r>
            <a:r>
              <a:rPr lang="ru-RU" sz="2000" dirty="0" smtClean="0"/>
              <a:t> </a:t>
            </a:r>
            <a:r>
              <a:rPr lang="ru-RU" sz="2000" dirty="0" err="1" smtClean="0"/>
              <a:t>Animation</a:t>
            </a:r>
            <a:r>
              <a:rPr lang="ru-RU" sz="2000" dirty="0" smtClean="0"/>
              <a:t> </a:t>
            </a:r>
            <a:r>
              <a:rPr lang="ru-RU" sz="2000" dirty="0" err="1" smtClean="0"/>
              <a:t>Day</a:t>
            </a:r>
            <a:r>
              <a:rPr lang="ru-RU" sz="2000" dirty="0" smtClean="0"/>
              <a:t>) - международный праздник всех тех, кто так или иначе имеет отношение к анимации и искусству мультипликации. Отмечается ежегодно, 28 октября.</a:t>
            </a:r>
            <a:endParaRPr lang="ru-RU" sz="2000" dirty="0"/>
          </a:p>
        </p:txBody>
      </p:sp>
      <p:pic>
        <p:nvPicPr>
          <p:cNvPr id="7" name="Picture 4" descr="http://www.tochkagif.ru/_ph/80/1/621452169.jpg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642918"/>
            <a:ext cx="1314459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972452" cy="868346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Алгоритм настройки анимации объектов слайда.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8596" y="1500174"/>
            <a:ext cx="8407400" cy="5043510"/>
          </a:xfrm>
        </p:spPr>
        <p:txBody>
          <a:bodyPr>
            <a:normAutofit lnSpcReduction="10000"/>
          </a:bodyPr>
          <a:lstStyle/>
          <a:p>
            <a:pPr marL="609600" indent="-609600">
              <a:buFontTx/>
              <a:buAutoNum type="arabicPeriod"/>
            </a:pPr>
            <a:r>
              <a:rPr lang="ru-RU" sz="2400" b="1" dirty="0"/>
              <a:t>Показ слайдов → Настройка анимации.</a:t>
            </a:r>
          </a:p>
          <a:p>
            <a:pPr marL="609600" indent="-609600">
              <a:buFontTx/>
              <a:buAutoNum type="arabicPeriod"/>
            </a:pPr>
            <a:r>
              <a:rPr lang="ru-RU" sz="2400" b="1" dirty="0"/>
              <a:t>Выделите объект на слайде.</a:t>
            </a:r>
          </a:p>
          <a:p>
            <a:pPr marL="609600" indent="-609600">
              <a:buFontTx/>
              <a:buAutoNum type="arabicPeriod"/>
            </a:pPr>
            <a:r>
              <a:rPr lang="ru-RU" sz="2400" b="1" dirty="0"/>
              <a:t>В панели задач выберите команду Добавить эффект</a:t>
            </a:r>
          </a:p>
          <a:p>
            <a:pPr marL="609600" indent="-609600">
              <a:buFontTx/>
              <a:buAutoNum type="arabicPeriod"/>
            </a:pPr>
            <a:endParaRPr lang="ru-RU" sz="2400" b="1" dirty="0" smtClean="0"/>
          </a:p>
          <a:p>
            <a:pPr marL="609600" indent="-609600">
              <a:buFontTx/>
              <a:buAutoNum type="arabicPeriod"/>
            </a:pPr>
            <a:r>
              <a:rPr lang="ru-RU" sz="2400" b="1" dirty="0" smtClean="0"/>
              <a:t>Задайте </a:t>
            </a:r>
            <a:r>
              <a:rPr lang="ru-RU" sz="2400" b="1" dirty="0"/>
              <a:t>группу эффекта</a:t>
            </a:r>
          </a:p>
          <a:p>
            <a:pPr marL="609600" indent="-609600">
              <a:buFontTx/>
              <a:buAutoNum type="arabicPeriod"/>
            </a:pPr>
            <a:endParaRPr lang="ru-RU" sz="2400" b="1" dirty="0"/>
          </a:p>
          <a:p>
            <a:pPr marL="609600" indent="-609600">
              <a:buFontTx/>
              <a:buAutoNum type="arabicPeriod"/>
            </a:pPr>
            <a:endParaRPr lang="ru-RU" sz="2400" b="1" dirty="0"/>
          </a:p>
          <a:p>
            <a:pPr marL="609600" indent="-609600">
              <a:buFontTx/>
              <a:buAutoNum type="arabicPeriod"/>
            </a:pPr>
            <a:r>
              <a:rPr lang="ru-RU" sz="2400" b="1" dirty="0"/>
              <a:t>Выберите эффект.</a:t>
            </a:r>
          </a:p>
          <a:p>
            <a:pPr marL="609600" indent="-609600">
              <a:buFontTx/>
              <a:buAutoNum type="arabicPeriod"/>
            </a:pPr>
            <a:r>
              <a:rPr lang="ru-RU" sz="2400" b="1" dirty="0"/>
              <a:t>Задайте изменения: начало, скорость.</a:t>
            </a:r>
          </a:p>
          <a:p>
            <a:pPr marL="609600" indent="-609600">
              <a:buFontTx/>
              <a:buAutoNum type="arabicPeriod"/>
            </a:pPr>
            <a:r>
              <a:rPr lang="ru-RU" sz="2400" b="1" dirty="0"/>
              <a:t>В команде Порядок укажите порядок появления объектов, при помощи стрелок вверх и вниз.</a:t>
            </a:r>
          </a:p>
          <a:p>
            <a:pPr marL="609600" indent="-609600">
              <a:buFontTx/>
              <a:buAutoNum type="arabicPeriod"/>
            </a:pPr>
            <a:r>
              <a:rPr lang="ru-RU" sz="2400" b="1" dirty="0"/>
              <a:t>Произведите просмотр полученной анимации.</a:t>
            </a:r>
          </a:p>
        </p:txBody>
      </p:sp>
      <p:pic>
        <p:nvPicPr>
          <p:cNvPr id="56324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 l="84843" t="12740" r="4832" b="85417"/>
          <a:stretch>
            <a:fillRect/>
          </a:stretch>
        </p:blipFill>
        <p:spPr>
          <a:xfrm>
            <a:off x="5143504" y="2643182"/>
            <a:ext cx="2733675" cy="420688"/>
          </a:xfrm>
          <a:noFill/>
          <a:ln/>
        </p:spPr>
      </p:pic>
      <p:pic>
        <p:nvPicPr>
          <p:cNvPr id="56326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 l="74896" t="14844" r="13750" b="76172"/>
          <a:stretch>
            <a:fillRect/>
          </a:stretch>
        </p:blipFill>
        <p:spPr>
          <a:xfrm>
            <a:off x="4500562" y="3071810"/>
            <a:ext cx="2100263" cy="1679575"/>
          </a:xfrm>
          <a:noFill/>
          <a:ln/>
        </p:spPr>
      </p:pic>
      <p:sp>
        <p:nvSpPr>
          <p:cNvPr id="6" name="Прямоугольник 5"/>
          <p:cNvSpPr/>
          <p:nvPr/>
        </p:nvSpPr>
        <p:spPr>
          <a:xfrm>
            <a:off x="6166069" y="6488668"/>
            <a:ext cx="2977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Практическая работа на ПК 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tochkagif.ru/_ph/80/1/54749327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58339" y="2357430"/>
            <a:ext cx="3085661" cy="2786082"/>
          </a:xfrm>
          <a:prstGeom prst="rect">
            <a:avLst/>
          </a:prstGeom>
          <a:noFill/>
        </p:spPr>
      </p:pic>
      <p:pic>
        <p:nvPicPr>
          <p:cNvPr id="24582" name="Picture 6" descr="http://www.tochkagif.ru/_ph/80/1/845163178.jpg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51" y="1071546"/>
            <a:ext cx="3786209" cy="378621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309</Words>
  <PresentationFormat>Экран (4:3)</PresentationFormat>
  <Paragraphs>86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Алгоритм настройки анимации объектов слайда.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WIN7XP</cp:lastModifiedBy>
  <cp:revision>53</cp:revision>
  <dcterms:modified xsi:type="dcterms:W3CDTF">2012-05-02T14:56:04Z</dcterms:modified>
</cp:coreProperties>
</file>