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2"/>
  </p:notesMasterIdLst>
  <p:sldIdLst>
    <p:sldId id="258" r:id="rId2"/>
    <p:sldId id="281" r:id="rId3"/>
    <p:sldId id="282" r:id="rId4"/>
    <p:sldId id="260" r:id="rId5"/>
    <p:sldId id="262" r:id="rId6"/>
    <p:sldId id="263" r:id="rId7"/>
    <p:sldId id="264" r:id="rId8"/>
    <p:sldId id="265" r:id="rId9"/>
    <p:sldId id="266" r:id="rId10"/>
    <p:sldId id="267" r:id="rId11"/>
    <p:sldId id="268" r:id="rId12"/>
    <p:sldId id="269" r:id="rId13"/>
    <p:sldId id="270" r:id="rId14"/>
    <p:sldId id="261" r:id="rId15"/>
    <p:sldId id="272" r:id="rId16"/>
    <p:sldId id="273" r:id="rId17"/>
    <p:sldId id="274" r:id="rId18"/>
    <p:sldId id="275" r:id="rId19"/>
    <p:sldId id="277" r:id="rId20"/>
    <p:sldId id="279"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CB4"/>
    <a:srgbClr val="652A15"/>
    <a:srgbClr val="5C2692"/>
    <a:srgbClr val="FFD3C9"/>
    <a:srgbClr val="FFC1B3"/>
    <a:srgbClr val="8B1523"/>
    <a:srgbClr val="B61C2E"/>
    <a:srgbClr val="F09CB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30979" autoAdjust="0"/>
    <p:restoredTop sz="94660" autoAdjust="0"/>
  </p:normalViewPr>
  <p:slideViewPr>
    <p:cSldViewPr>
      <p:cViewPr varScale="1">
        <p:scale>
          <a:sx n="72" d="100"/>
          <a:sy n="72" d="100"/>
        </p:scale>
        <p:origin x="-936" y="-102"/>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8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17.xml"/><Relationship Id="rId1"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DEC163F-C526-43EE-A88D-F9A63CCFE168}" type="datetimeFigureOut">
              <a:rPr lang="ru-RU"/>
              <a:pPr>
                <a:defRPr/>
              </a:pPr>
              <a:t>05.01.2012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AE563DBB-94C5-46D7-9DEE-171E12033145}"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Образ слайда 1"/>
          <p:cNvSpPr>
            <a:spLocks noGrp="1" noRot="1" noChangeAspect="1" noTextEdit="1"/>
          </p:cNvSpPr>
          <p:nvPr>
            <p:ph type="sldImg"/>
          </p:nvPr>
        </p:nvSpPr>
        <p:spPr bwMode="auto">
          <a:noFill/>
          <a:ln>
            <a:solidFill>
              <a:srgbClr val="000000"/>
            </a:solidFill>
            <a:miter lim="800000"/>
            <a:headEnd/>
            <a:tailEnd/>
          </a:ln>
        </p:spPr>
      </p:sp>
      <p:sp>
        <p:nvSpPr>
          <p:cNvPr id="2457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458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FF61EF9-8211-41E7-8B85-9926559955B2}" type="slidenum">
              <a:rPr lang="ru-RU" smtClean="0"/>
              <a:pPr/>
              <a:t>3</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h 1912"/>
              <a:gd name="T1" fmla="*/ 6 h 1912"/>
              <a:gd name="T2" fmla="*/ 6 h 1912"/>
              <a:gd name="T3" fmla="*/ 60 h 1912"/>
              <a:gd name="T4" fmla="*/ 1912 h 1912"/>
              <a:gd name="T5" fmla="*/ 1912 h 1912"/>
              <a:gd name="T6" fmla="*/ 0 h 1912"/>
              <a:gd name="T7" fmla="*/ 0 h 19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round/>
            <a:headEnd/>
            <a:tailEnd/>
          </a:ln>
        </p:spPr>
        <p:txBody>
          <a:bodyPr/>
          <a:lstStyle/>
          <a:p>
            <a:pPr>
              <a:defRPr/>
            </a:pPr>
            <a:endParaRPr lang="ru-RU"/>
          </a:p>
        </p:txBody>
      </p:sp>
      <p:sp>
        <p:nvSpPr>
          <p:cNvPr id="33794"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ru-RU"/>
              <a:t>Образец заголовка</a:t>
            </a:r>
          </a:p>
        </p:txBody>
      </p:sp>
      <p:sp>
        <p:nvSpPr>
          <p:cNvPr id="33795"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ru-RU"/>
              <a:t>Образец подзаголовка</a:t>
            </a:r>
          </a:p>
        </p:txBody>
      </p:sp>
      <p:sp>
        <p:nvSpPr>
          <p:cNvPr id="5" name="Rectangle 5"/>
          <p:cNvSpPr>
            <a:spLocks noGrp="1" noChangeArrowheads="1"/>
          </p:cNvSpPr>
          <p:nvPr>
            <p:ph type="ftr" sz="quarter" idx="10"/>
          </p:nvPr>
        </p:nvSpPr>
        <p:spPr/>
        <p:txBody>
          <a:bodyPr/>
          <a:lstStyle>
            <a:lvl1pPr>
              <a:defRPr/>
            </a:lvl1pPr>
          </a:lstStyle>
          <a:p>
            <a:pPr>
              <a:defRPr/>
            </a:pPr>
            <a:endParaRPr lang="ru-RU"/>
          </a:p>
        </p:txBody>
      </p:sp>
      <p:sp>
        <p:nvSpPr>
          <p:cNvPr id="6" name="Rectangle 6"/>
          <p:cNvSpPr>
            <a:spLocks noGrp="1" noChangeArrowheads="1"/>
          </p:cNvSpPr>
          <p:nvPr>
            <p:ph type="sldNum" sz="quarter" idx="11"/>
          </p:nvPr>
        </p:nvSpPr>
        <p:spPr/>
        <p:txBody>
          <a:bodyPr/>
          <a:lstStyle>
            <a:lvl1pPr>
              <a:defRPr/>
            </a:lvl1pPr>
          </a:lstStyle>
          <a:p>
            <a:pPr>
              <a:defRPr/>
            </a:pPr>
            <a:fld id="{8B423311-3159-4302-8AAA-2238A3CE4C4F}" type="slidenum">
              <a:rPr lang="ru-RU"/>
              <a:pPr>
                <a:defRPr/>
              </a:pPr>
              <a:t>‹#›</a:t>
            </a:fld>
            <a:endParaRPr lang="ru-RU"/>
          </a:p>
        </p:txBody>
      </p:sp>
      <p:sp>
        <p:nvSpPr>
          <p:cNvPr id="7" name="Rectangle 7"/>
          <p:cNvSpPr>
            <a:spLocks noGrp="1" noChangeArrowheads="1"/>
          </p:cNvSpPr>
          <p:nvPr>
            <p:ph type="dt" sz="quarter" idx="12"/>
          </p:nvPr>
        </p:nvSpPr>
        <p:spPr/>
        <p:txBody>
          <a:bodyPr/>
          <a:lstStyle>
            <a:lvl1pPr>
              <a:defRPr/>
            </a:lvl1pPr>
          </a:lstStyle>
          <a:p>
            <a:pPr>
              <a:defRPr/>
            </a:pP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F763DED-7D22-496B-B0A1-0D27EA2036C0}"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92100"/>
            <a:ext cx="2057400" cy="57277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92100"/>
            <a:ext cx="6019800" cy="57277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AD5B076-C195-4304-89E0-350355866CB6}"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92100"/>
            <a:ext cx="8229600" cy="13843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905000"/>
            <a:ext cx="82296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 y="4038600"/>
            <a:ext cx="82296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3E7D3E2-8068-4FB7-A8E0-B15AC2A5D737}"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92100"/>
            <a:ext cx="8229600" cy="13843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05000"/>
            <a:ext cx="40386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905000"/>
            <a:ext cx="40386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09CE624E-7E5A-4129-9EA9-B95A31380E2B}"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reserve="1">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92100"/>
            <a:ext cx="8229600" cy="13843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05000"/>
            <a:ext cx="82296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4038600"/>
            <a:ext cx="82296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09DC2C24-A8B1-4F0E-A784-8CD1F54FBF8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348D812-7907-4D82-AD64-C97B629C663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131576E-2AFD-445D-87FB-AA7587A05CD3}"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BC64EE9-EF4E-4F58-9093-1DA97C12E13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841FE654-7EFA-4759-BDF6-D7DDEC0675C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77784C9-1441-449C-9894-7BE57E1E8C64}"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AB1CDF6A-B523-4C00-B00C-2173CAFCE798}"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5490ED9-DFED-450E-8735-DE5D039EDBD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90AEAF6-7903-4D2F-8E21-ADCC2FF3D742}"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2771"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3277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latin typeface="Arial" charset="0"/>
              </a:defRPr>
            </a:lvl1pPr>
          </a:lstStyle>
          <a:p>
            <a:pPr>
              <a:defRPr/>
            </a:pPr>
            <a:endParaRPr lang="ru-RU"/>
          </a:p>
        </p:txBody>
      </p:sp>
      <p:sp>
        <p:nvSpPr>
          <p:cNvPr id="3277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latin typeface="Arial" charset="0"/>
              </a:defRPr>
            </a:lvl1pPr>
          </a:lstStyle>
          <a:p>
            <a:pPr>
              <a:defRPr/>
            </a:pPr>
            <a:endParaRPr lang="ru-RU"/>
          </a:p>
        </p:txBody>
      </p:sp>
      <p:sp>
        <p:nvSpPr>
          <p:cNvPr id="3277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latin typeface="Arial" charset="0"/>
              </a:defRPr>
            </a:lvl1pPr>
          </a:lstStyle>
          <a:p>
            <a:pPr>
              <a:defRPr/>
            </a:pPr>
            <a:fld id="{33A9D6A4-8303-4B7C-BCAF-C18E34B0CAC1}"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710"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Lst>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itchFamily="34" charset="0"/>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Font typeface="Tahoma" pitchFamily="34" charset="0"/>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20.gi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9.gif"/><Relationship Id="rId5" Type="http://schemas.openxmlformats.org/officeDocument/2006/relationships/image" Target="../media/image23.gif"/><Relationship Id="rId4" Type="http://schemas.openxmlformats.org/officeDocument/2006/relationships/image" Target="../media/image22.gif"/></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2.xml"/><Relationship Id="rId5" Type="http://schemas.openxmlformats.org/officeDocument/2006/relationships/image" Target="../media/image2.gif"/><Relationship Id="rId4" Type="http://schemas.openxmlformats.org/officeDocument/2006/relationships/image" Target="../media/image24.gif"/></Relationships>
</file>

<file path=ppt/slides/_rels/slide1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25.gi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gi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30.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gif"/><Relationship Id="rId1" Type="http://schemas.openxmlformats.org/officeDocument/2006/relationships/slideLayout" Target="../slideLayouts/slideLayout7.xml"/><Relationship Id="rId5" Type="http://schemas.openxmlformats.org/officeDocument/2006/relationships/image" Target="../media/image33.gif"/><Relationship Id="rId4" Type="http://schemas.openxmlformats.org/officeDocument/2006/relationships/image" Target="../media/image32.gif"/></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3" name="Rectangle 1027"/>
          <p:cNvSpPr>
            <a:spLocks noGrp="1" noChangeArrowheads="1"/>
          </p:cNvSpPr>
          <p:nvPr>
            <p:ph type="body" idx="1"/>
          </p:nvPr>
        </p:nvSpPr>
        <p:spPr/>
        <p:txBody>
          <a:bodyPr/>
          <a:lstStyle/>
          <a:p>
            <a:pPr eaLnBrk="1" hangingPunct="1">
              <a:buFontTx/>
              <a:buNone/>
              <a:defRPr/>
            </a:pPr>
            <a:r>
              <a:rPr lang="ru-RU" dirty="0" smtClean="0"/>
              <a:t>                                        </a:t>
            </a:r>
          </a:p>
          <a:p>
            <a:pPr eaLnBrk="1" hangingPunct="1">
              <a:buFontTx/>
              <a:buNone/>
              <a:defRPr/>
            </a:pPr>
            <a:r>
              <a:rPr lang="ru-RU" dirty="0" smtClean="0"/>
              <a:t>                                            </a:t>
            </a:r>
            <a:r>
              <a:rPr lang="ru-RU" dirty="0" smtClean="0">
                <a:solidFill>
                  <a:srgbClr val="89FFFF"/>
                </a:solidFill>
              </a:rPr>
              <a:t>7 – е классы</a:t>
            </a:r>
          </a:p>
          <a:p>
            <a:pPr eaLnBrk="1" hangingPunct="1">
              <a:defRPr/>
            </a:pPr>
            <a:endParaRPr lang="ru-RU" dirty="0" smtClean="0">
              <a:solidFill>
                <a:srgbClr val="89FFFF"/>
              </a:solidFill>
            </a:endParaRPr>
          </a:p>
          <a:p>
            <a:pPr eaLnBrk="1" hangingPunct="1">
              <a:defRPr/>
            </a:pPr>
            <a:endParaRPr lang="ru-RU" dirty="0" smtClean="0">
              <a:solidFill>
                <a:srgbClr val="89FFFF"/>
              </a:solidFill>
            </a:endParaRPr>
          </a:p>
        </p:txBody>
      </p:sp>
      <p:sp>
        <p:nvSpPr>
          <p:cNvPr id="4099" name="WordArt 1028"/>
          <p:cNvSpPr>
            <a:spLocks noChangeArrowheads="1" noChangeShapeType="1" noTextEdit="1"/>
          </p:cNvSpPr>
          <p:nvPr/>
        </p:nvSpPr>
        <p:spPr bwMode="auto">
          <a:xfrm>
            <a:off x="381000" y="4114800"/>
            <a:ext cx="8534400" cy="2433638"/>
          </a:xfrm>
          <a:prstGeom prst="rect">
            <a:avLst/>
          </a:prstGeom>
        </p:spPr>
        <p:txBody>
          <a:bodyPr wrap="none" fromWordArt="1">
            <a:prstTxWarp prst="textCurveUp">
              <a:avLst>
                <a:gd name="adj" fmla="val 40356"/>
              </a:avLst>
            </a:prstTxWarp>
          </a:bodyPr>
          <a:lstStyle/>
          <a:p>
            <a:pPr algn="ctr"/>
            <a:r>
              <a:rPr lang="ru-RU" sz="3200" kern="10">
                <a:ln w="12700">
                  <a:solidFill>
                    <a:srgbClr val="000000"/>
                  </a:solidFill>
                  <a:round/>
                  <a:headEnd/>
                  <a:tailEnd/>
                </a:ln>
                <a:gradFill rotWithShape="1">
                  <a:gsLst>
                    <a:gs pos="0">
                      <a:srgbClr val="81FFFC"/>
                    </a:gs>
                    <a:gs pos="50000">
                      <a:srgbClr val="BEE052"/>
                    </a:gs>
                    <a:gs pos="100000">
                      <a:srgbClr val="81FFFC"/>
                    </a:gs>
                  </a:gsLst>
                  <a:lin ang="5400000" scaled="1"/>
                </a:gradFill>
                <a:effectLst>
                  <a:outerShdw dist="45791" dir="2021404" algn="ctr" rotWithShape="0">
                    <a:srgbClr val="808080">
                      <a:alpha val="79999"/>
                    </a:srgbClr>
                  </a:outerShdw>
                </a:effectLst>
                <a:latin typeface="Arial"/>
                <a:cs typeface="Arial"/>
              </a:rPr>
              <a:t>Математическая регата</a:t>
            </a:r>
          </a:p>
        </p:txBody>
      </p:sp>
      <p:pic>
        <p:nvPicPr>
          <p:cNvPr id="4100" name="Picture 5" descr="Анимационная картинка яхты"/>
          <p:cNvPicPr>
            <a:picLocks noChangeAspect="1" noChangeArrowheads="1" noCrop="1"/>
          </p:cNvPicPr>
          <p:nvPr/>
        </p:nvPicPr>
        <p:blipFill>
          <a:blip r:embed="rId3"/>
          <a:srcRect/>
          <a:stretch>
            <a:fillRect/>
          </a:stretch>
        </p:blipFill>
        <p:spPr bwMode="auto">
          <a:xfrm>
            <a:off x="785813" y="285750"/>
            <a:ext cx="3214687" cy="36560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solidFill>
          <a:srgbClr val="F3ABB7"/>
        </a:solidFill>
        <a:effectLst/>
      </p:bgPr>
    </p:bg>
    <p:spTree>
      <p:nvGrpSpPr>
        <p:cNvPr id="1" name=""/>
        <p:cNvGrpSpPr/>
        <p:nvPr/>
      </p:nvGrpSpPr>
      <p:grpSpPr>
        <a:xfrm>
          <a:off x="0" y="0"/>
          <a:ext cx="0" cy="0"/>
          <a:chOff x="0" y="0"/>
          <a:chExt cx="0" cy="0"/>
        </a:xfrm>
      </p:grpSpPr>
      <p:sp>
        <p:nvSpPr>
          <p:cNvPr id="50193" name="Rectangle 17"/>
          <p:cNvSpPr>
            <a:spLocks noGrp="1" noChangeArrowheads="1"/>
          </p:cNvSpPr>
          <p:nvPr>
            <p:ph type="title"/>
          </p:nvPr>
        </p:nvSpPr>
        <p:spPr>
          <a:xfrm>
            <a:off x="457200" y="404813"/>
            <a:ext cx="8229600" cy="1271587"/>
          </a:xfrm>
        </p:spPr>
        <p:txBody>
          <a:bodyPr/>
          <a:lstStyle/>
          <a:p>
            <a:pPr eaLnBrk="1" hangingPunct="1">
              <a:defRPr/>
            </a:pPr>
            <a:endParaRPr lang="ru-RU" smtClean="0"/>
          </a:p>
        </p:txBody>
      </p:sp>
      <p:sp>
        <p:nvSpPr>
          <p:cNvPr id="50194" name="Rectangle 18"/>
          <p:cNvSpPr>
            <a:spLocks noGrp="1" noChangeArrowheads="1"/>
          </p:cNvSpPr>
          <p:nvPr>
            <p:ph type="body" sz="half" idx="1"/>
          </p:nvPr>
        </p:nvSpPr>
        <p:spPr>
          <a:xfrm>
            <a:off x="323850" y="1752600"/>
            <a:ext cx="8820150" cy="3581400"/>
          </a:xfrm>
        </p:spPr>
        <p:txBody>
          <a:bodyPr/>
          <a:lstStyle/>
          <a:p>
            <a:pPr eaLnBrk="1" hangingPunct="1">
              <a:buFontTx/>
              <a:buNone/>
              <a:defRPr/>
            </a:pPr>
            <a:endParaRPr lang="ru-RU" sz="2400" b="1" smtClean="0">
              <a:solidFill>
                <a:srgbClr val="0033CC"/>
              </a:solidFill>
            </a:endParaRPr>
          </a:p>
          <a:p>
            <a:pPr eaLnBrk="1" hangingPunct="1">
              <a:buFontTx/>
              <a:buNone/>
              <a:defRPr/>
            </a:pPr>
            <a:endParaRPr lang="ru-RU" sz="2400" b="1" smtClean="0">
              <a:solidFill>
                <a:srgbClr val="0033CC"/>
              </a:solidFill>
            </a:endParaRPr>
          </a:p>
          <a:p>
            <a:pPr eaLnBrk="1" hangingPunct="1">
              <a:buFontTx/>
              <a:buNone/>
              <a:defRPr/>
            </a:pPr>
            <a:endParaRPr lang="ru-RU" sz="2000" b="1" smtClean="0">
              <a:solidFill>
                <a:srgbClr val="0033CC"/>
              </a:solidFill>
            </a:endParaRPr>
          </a:p>
          <a:p>
            <a:pPr eaLnBrk="1" hangingPunct="1">
              <a:buFontTx/>
              <a:buNone/>
              <a:defRPr/>
            </a:pPr>
            <a:endParaRPr lang="ru-RU" sz="2000" b="1" smtClean="0">
              <a:solidFill>
                <a:srgbClr val="0033CC"/>
              </a:solidFill>
            </a:endParaRPr>
          </a:p>
          <a:p>
            <a:pPr eaLnBrk="1" hangingPunct="1">
              <a:buFontTx/>
              <a:buNone/>
              <a:defRPr/>
            </a:pPr>
            <a:r>
              <a:rPr lang="ru-RU" sz="2400" smtClean="0">
                <a:solidFill>
                  <a:srgbClr val="0033CC"/>
                </a:solidFill>
              </a:rPr>
              <a:t>   В тёмной комнате находится коробка с яблоками двух цветов: красными и жёлтыми. Какое минимальное количество яблок нужно взять, чтобы хотя бы два из них были одинакового цвета?</a:t>
            </a:r>
          </a:p>
        </p:txBody>
      </p:sp>
      <p:pic>
        <p:nvPicPr>
          <p:cNvPr id="13316" name="Picture 9" descr="J0213504"/>
          <p:cNvPicPr>
            <a:picLocks noGrp="1" noChangeAspect="1" noChangeArrowheads="1" noCrop="1"/>
          </p:cNvPicPr>
          <p:nvPr>
            <p:ph sz="half" idx="2"/>
          </p:nvPr>
        </p:nvPicPr>
        <p:blipFill>
          <a:blip r:embed="rId2"/>
          <a:srcRect/>
          <a:stretch>
            <a:fillRect/>
          </a:stretch>
        </p:blipFill>
        <p:spPr>
          <a:xfrm>
            <a:off x="1403350" y="5445125"/>
            <a:ext cx="1276350" cy="1200150"/>
          </a:xfrm>
          <a:noFill/>
        </p:spPr>
      </p:pic>
      <p:pic>
        <p:nvPicPr>
          <p:cNvPr id="50186" name="Picture 10" descr="35"/>
          <p:cNvPicPr>
            <a:picLocks noGrp="1" noChangeAspect="1" noChangeArrowheads="1" noCrop="1"/>
          </p:cNvPicPr>
          <p:nvPr>
            <p:ph sz="quarter" idx="4294967295"/>
          </p:nvPr>
        </p:nvPicPr>
        <p:blipFill>
          <a:blip r:embed="rId3"/>
          <a:srcRect/>
          <a:stretch>
            <a:fillRect/>
          </a:stretch>
        </p:blipFill>
        <p:spPr>
          <a:xfrm>
            <a:off x="3733800" y="1600200"/>
            <a:ext cx="1905000" cy="1524000"/>
          </a:xfrm>
          <a:noFill/>
        </p:spPr>
      </p:pic>
      <p:pic>
        <p:nvPicPr>
          <p:cNvPr id="13318" name="Picture 11" descr="J0213504"/>
          <p:cNvPicPr>
            <a:picLocks noGrp="1" noChangeAspect="1" noChangeArrowheads="1" noCrop="1"/>
          </p:cNvPicPr>
          <p:nvPr>
            <p:ph sz="quarter" idx="4294967295"/>
          </p:nvPr>
        </p:nvPicPr>
        <p:blipFill>
          <a:blip r:embed="rId2"/>
          <a:srcRect/>
          <a:stretch>
            <a:fillRect/>
          </a:stretch>
        </p:blipFill>
        <p:spPr>
          <a:xfrm>
            <a:off x="0" y="5445125"/>
            <a:ext cx="1276350" cy="1200150"/>
          </a:xfrm>
          <a:noFill/>
        </p:spPr>
      </p:pic>
      <p:pic>
        <p:nvPicPr>
          <p:cNvPr id="13319" name="Picture 12" descr="J0213504"/>
          <p:cNvPicPr>
            <a:picLocks noGrp="1" noChangeAspect="1" noChangeArrowheads="1" noCrop="1"/>
          </p:cNvPicPr>
          <p:nvPr>
            <p:ph sz="quarter" idx="4294967295"/>
          </p:nvPr>
        </p:nvPicPr>
        <p:blipFill>
          <a:blip r:embed="rId2"/>
          <a:srcRect/>
          <a:stretch>
            <a:fillRect/>
          </a:stretch>
        </p:blipFill>
        <p:spPr>
          <a:xfrm>
            <a:off x="0" y="5445125"/>
            <a:ext cx="1276350" cy="1200150"/>
          </a:xfrm>
          <a:noFill/>
        </p:spPr>
      </p:pic>
      <p:pic>
        <p:nvPicPr>
          <p:cNvPr id="13320" name="Picture 13" descr="J0213504"/>
          <p:cNvPicPr>
            <a:picLocks noChangeAspect="1" noChangeArrowheads="1" noCrop="1"/>
          </p:cNvPicPr>
          <p:nvPr/>
        </p:nvPicPr>
        <p:blipFill>
          <a:blip r:embed="rId2"/>
          <a:srcRect/>
          <a:stretch>
            <a:fillRect/>
          </a:stretch>
        </p:blipFill>
        <p:spPr bwMode="auto">
          <a:xfrm>
            <a:off x="4500563" y="5445125"/>
            <a:ext cx="1276350" cy="1200150"/>
          </a:xfrm>
          <a:prstGeom prst="rect">
            <a:avLst/>
          </a:prstGeom>
          <a:noFill/>
          <a:ln w="9525">
            <a:noFill/>
            <a:miter lim="800000"/>
            <a:headEnd/>
            <a:tailEnd/>
          </a:ln>
        </p:spPr>
      </p:pic>
      <p:pic>
        <p:nvPicPr>
          <p:cNvPr id="13321" name="Picture 14" descr="J0213504"/>
          <p:cNvPicPr>
            <a:picLocks noChangeAspect="1" noChangeArrowheads="1" noCrop="1"/>
          </p:cNvPicPr>
          <p:nvPr/>
        </p:nvPicPr>
        <p:blipFill>
          <a:blip r:embed="rId2"/>
          <a:srcRect/>
          <a:stretch>
            <a:fillRect/>
          </a:stretch>
        </p:blipFill>
        <p:spPr bwMode="auto">
          <a:xfrm>
            <a:off x="5940425" y="5445125"/>
            <a:ext cx="1276350" cy="1200150"/>
          </a:xfrm>
          <a:prstGeom prst="rect">
            <a:avLst/>
          </a:prstGeom>
          <a:noFill/>
          <a:ln w="9525">
            <a:noFill/>
            <a:miter lim="800000"/>
            <a:headEnd/>
            <a:tailEnd/>
          </a:ln>
        </p:spPr>
      </p:pic>
      <p:pic>
        <p:nvPicPr>
          <p:cNvPr id="13322" name="Picture 15" descr="J0213504"/>
          <p:cNvPicPr>
            <a:picLocks noChangeAspect="1" noChangeArrowheads="1" noCrop="1"/>
          </p:cNvPicPr>
          <p:nvPr/>
        </p:nvPicPr>
        <p:blipFill>
          <a:blip r:embed="rId2"/>
          <a:srcRect/>
          <a:stretch>
            <a:fillRect/>
          </a:stretch>
        </p:blipFill>
        <p:spPr bwMode="auto">
          <a:xfrm>
            <a:off x="7380288" y="5445125"/>
            <a:ext cx="1276350" cy="1200150"/>
          </a:xfrm>
          <a:prstGeom prst="rect">
            <a:avLst/>
          </a:prstGeom>
          <a:noFill/>
          <a:ln w="9525">
            <a:noFill/>
            <a:miter lim="800000"/>
            <a:headEnd/>
            <a:tailEnd/>
          </a:ln>
        </p:spPr>
      </p:pic>
      <p:sp>
        <p:nvSpPr>
          <p:cNvPr id="50192" name="WordArt 16"/>
          <p:cNvSpPr>
            <a:spLocks noChangeArrowheads="1" noChangeShapeType="1" noTextEdit="1"/>
          </p:cNvSpPr>
          <p:nvPr/>
        </p:nvSpPr>
        <p:spPr bwMode="auto">
          <a:xfrm>
            <a:off x="684213" y="260350"/>
            <a:ext cx="7632700" cy="1511300"/>
          </a:xfrm>
          <a:prstGeom prst="rect">
            <a:avLst/>
          </a:prstGeom>
        </p:spPr>
        <p:txBody>
          <a:bodyPr wrap="none" fromWordArt="1">
            <a:prstTxWarp prst="textDeflate">
              <a:avLst>
                <a:gd name="adj" fmla="val 26227"/>
              </a:avLst>
            </a:prstTxWarp>
          </a:bodyPr>
          <a:lstStyle/>
          <a:p>
            <a:pPr algn="ctr"/>
            <a:r>
              <a:rPr lang="ru-RU" sz="3600" kern="10">
                <a:ln w="9525">
                  <a:solidFill>
                    <a:srgbClr val="0000FF"/>
                  </a:solidFill>
                  <a:round/>
                  <a:headEnd/>
                  <a:tailEnd/>
                </a:ln>
                <a:solidFill>
                  <a:srgbClr val="FF0000"/>
                </a:solidFill>
                <a:latin typeface="Impact"/>
              </a:rPr>
              <a:t>вопрос № 7</a:t>
            </a:r>
          </a:p>
        </p:txBody>
      </p:sp>
      <p:pic>
        <p:nvPicPr>
          <p:cNvPr id="13324" name="Picture 19" descr="J0213504"/>
          <p:cNvPicPr>
            <a:picLocks noChangeAspect="1" noChangeArrowheads="1" noCrop="1"/>
          </p:cNvPicPr>
          <p:nvPr/>
        </p:nvPicPr>
        <p:blipFill>
          <a:blip r:embed="rId2"/>
          <a:srcRect/>
          <a:stretch>
            <a:fillRect/>
          </a:stretch>
        </p:blipFill>
        <p:spPr bwMode="auto">
          <a:xfrm>
            <a:off x="2987675" y="5445125"/>
            <a:ext cx="1276350" cy="1200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0192"/>
                                        </p:tgtEl>
                                        <p:attrNameLst>
                                          <p:attrName>style.visibility</p:attrName>
                                        </p:attrNameLst>
                                      </p:cBhvr>
                                      <p:to>
                                        <p:strVal val="visible"/>
                                      </p:to>
                                    </p:set>
                                    <p:anim calcmode="lin" valueType="num">
                                      <p:cBhvr additive="base">
                                        <p:cTn id="7" dur="500" fill="hold"/>
                                        <p:tgtEl>
                                          <p:spTgt spid="50192"/>
                                        </p:tgtEl>
                                        <p:attrNameLst>
                                          <p:attrName>ppt_x</p:attrName>
                                        </p:attrNameLst>
                                      </p:cBhvr>
                                      <p:tavLst>
                                        <p:tav tm="0">
                                          <p:val>
                                            <p:strVal val="#ppt_x"/>
                                          </p:val>
                                        </p:tav>
                                        <p:tav tm="100000">
                                          <p:val>
                                            <p:strVal val="#ppt_x"/>
                                          </p:val>
                                        </p:tav>
                                      </p:tavLst>
                                    </p:anim>
                                    <p:anim calcmode="lin" valueType="num">
                                      <p:cBhvr additive="base">
                                        <p:cTn id="8" dur="500" fill="hold"/>
                                        <p:tgtEl>
                                          <p:spTgt spid="5019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1000"/>
                                  </p:stCondLst>
                                  <p:childTnLst>
                                    <p:set>
                                      <p:cBhvr>
                                        <p:cTn id="11" dur="1" fill="hold">
                                          <p:stCondLst>
                                            <p:cond delay="0"/>
                                          </p:stCondLst>
                                        </p:cTn>
                                        <p:tgtEl>
                                          <p:spTgt spid="50186"/>
                                        </p:tgtEl>
                                        <p:attrNameLst>
                                          <p:attrName>style.visibility</p:attrName>
                                        </p:attrNameLst>
                                      </p:cBhvr>
                                      <p:to>
                                        <p:strVal val="visible"/>
                                      </p:to>
                                    </p:set>
                                    <p:anim calcmode="lin" valueType="num">
                                      <p:cBhvr additive="base">
                                        <p:cTn id="12" dur="500" fill="hold"/>
                                        <p:tgtEl>
                                          <p:spTgt spid="50186"/>
                                        </p:tgtEl>
                                        <p:attrNameLst>
                                          <p:attrName>ppt_x</p:attrName>
                                        </p:attrNameLst>
                                      </p:cBhvr>
                                      <p:tavLst>
                                        <p:tav tm="0">
                                          <p:val>
                                            <p:strVal val="1+#ppt_w/2"/>
                                          </p:val>
                                        </p:tav>
                                        <p:tav tm="100000">
                                          <p:val>
                                            <p:strVal val="#ppt_x"/>
                                          </p:val>
                                        </p:tav>
                                      </p:tavLst>
                                    </p:anim>
                                    <p:anim calcmode="lin" valueType="num">
                                      <p:cBhvr additive="base">
                                        <p:cTn id="13" dur="500" fill="hold"/>
                                        <p:tgtEl>
                                          <p:spTgt spid="5018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2000"/>
                                  </p:stCondLst>
                                  <p:childTnLst>
                                    <p:set>
                                      <p:cBhvr>
                                        <p:cTn id="16" dur="1" fill="hold">
                                          <p:stCondLst>
                                            <p:cond delay="0"/>
                                          </p:stCondLst>
                                        </p:cTn>
                                        <p:tgtEl>
                                          <p:spTgt spid="50194">
                                            <p:txEl>
                                              <p:pRg st="4" end="4"/>
                                            </p:txEl>
                                          </p:spTgt>
                                        </p:tgtEl>
                                        <p:attrNameLst>
                                          <p:attrName>style.visibility</p:attrName>
                                        </p:attrNameLst>
                                      </p:cBhvr>
                                      <p:to>
                                        <p:strVal val="visible"/>
                                      </p:to>
                                    </p:set>
                                    <p:anim calcmode="lin" valueType="num">
                                      <p:cBhvr additive="base">
                                        <p:cTn id="17" dur="500" fill="hold"/>
                                        <p:tgtEl>
                                          <p:spTgt spid="50194">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5019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4" grpId="0" build="p" autoUpdateAnimBg="0" advAuto="2000"/>
      <p:bldP spid="5019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A7FFE2"/>
            </a:gs>
            <a:gs pos="100000">
              <a:srgbClr val="00DA91"/>
            </a:gs>
          </a:gsLst>
          <a:lin ang="5400000" scaled="1"/>
        </a:gradFill>
        <a:effectLst/>
      </p:bgPr>
    </p:bg>
    <p:spTree>
      <p:nvGrpSpPr>
        <p:cNvPr id="1" name=""/>
        <p:cNvGrpSpPr/>
        <p:nvPr/>
      </p:nvGrpSpPr>
      <p:grpSpPr>
        <a:xfrm>
          <a:off x="0" y="0"/>
          <a:ext cx="0" cy="0"/>
          <a:chOff x="0" y="0"/>
          <a:chExt cx="0" cy="0"/>
        </a:xfrm>
      </p:grpSpPr>
      <p:sp>
        <p:nvSpPr>
          <p:cNvPr id="53253" name="Rectangle 5"/>
          <p:cNvSpPr>
            <a:spLocks noGrp="1" noChangeArrowheads="1"/>
          </p:cNvSpPr>
          <p:nvPr>
            <p:ph type="title"/>
          </p:nvPr>
        </p:nvSpPr>
        <p:spPr/>
        <p:txBody>
          <a:bodyPr/>
          <a:lstStyle/>
          <a:p>
            <a:pPr eaLnBrk="1" hangingPunct="1">
              <a:defRPr/>
            </a:pPr>
            <a:endParaRPr lang="ru-RU" smtClean="0"/>
          </a:p>
        </p:txBody>
      </p:sp>
      <p:sp>
        <p:nvSpPr>
          <p:cNvPr id="53251" name="Rectangle 3"/>
          <p:cNvSpPr>
            <a:spLocks noGrp="1" noChangeArrowheads="1"/>
          </p:cNvSpPr>
          <p:nvPr>
            <p:ph type="body" sz="half" idx="1"/>
          </p:nvPr>
        </p:nvSpPr>
        <p:spPr>
          <a:xfrm>
            <a:off x="323850" y="1844675"/>
            <a:ext cx="8229600" cy="2808288"/>
          </a:xfrm>
        </p:spPr>
        <p:txBody>
          <a:bodyPr/>
          <a:lstStyle/>
          <a:p>
            <a:pPr eaLnBrk="1" hangingPunct="1">
              <a:buFontTx/>
              <a:buNone/>
              <a:defRPr/>
            </a:pPr>
            <a:endParaRPr lang="ru-RU" sz="2800" smtClean="0"/>
          </a:p>
          <a:p>
            <a:pPr eaLnBrk="1" hangingPunct="1">
              <a:buFontTx/>
              <a:buNone/>
              <a:defRPr/>
            </a:pPr>
            <a:r>
              <a:rPr lang="ru-RU" b="1" smtClean="0">
                <a:solidFill>
                  <a:srgbClr val="1E6020"/>
                </a:solidFill>
              </a:rPr>
              <a:t>Разгадайте ребус:     р е ш и</a:t>
            </a:r>
          </a:p>
          <a:p>
            <a:pPr eaLnBrk="1" hangingPunct="1">
              <a:buFontTx/>
              <a:buNone/>
              <a:defRPr/>
            </a:pPr>
            <a:r>
              <a:rPr lang="ru-RU" b="1" smtClean="0">
                <a:solidFill>
                  <a:srgbClr val="1E6020"/>
                </a:solidFill>
              </a:rPr>
              <a:t>                                  + </a:t>
            </a:r>
            <a:r>
              <a:rPr lang="ru-RU" b="1" u="sng" smtClean="0">
                <a:solidFill>
                  <a:srgbClr val="1E6020"/>
                </a:solidFill>
              </a:rPr>
              <a:t>е с л и</a:t>
            </a:r>
          </a:p>
          <a:p>
            <a:pPr eaLnBrk="1" hangingPunct="1">
              <a:buFontTx/>
              <a:buNone/>
              <a:defRPr/>
            </a:pPr>
            <a:r>
              <a:rPr lang="ru-RU" b="1" smtClean="0">
                <a:solidFill>
                  <a:srgbClr val="1E6020"/>
                </a:solidFill>
              </a:rPr>
              <a:t>                                   с и л ё н</a:t>
            </a:r>
          </a:p>
          <a:p>
            <a:pPr eaLnBrk="1" hangingPunct="1">
              <a:buFontTx/>
              <a:buNone/>
              <a:defRPr/>
            </a:pPr>
            <a:r>
              <a:rPr lang="ru-RU" sz="2800" smtClean="0">
                <a:solidFill>
                  <a:srgbClr val="1E6020"/>
                </a:solidFill>
              </a:rPr>
              <a:t>                             </a:t>
            </a:r>
          </a:p>
        </p:txBody>
      </p:sp>
      <p:sp>
        <p:nvSpPr>
          <p:cNvPr id="53252" name="WordArt 4"/>
          <p:cNvSpPr>
            <a:spLocks noChangeArrowheads="1" noChangeShapeType="1" noTextEdit="1"/>
          </p:cNvSpPr>
          <p:nvPr/>
        </p:nvSpPr>
        <p:spPr bwMode="auto">
          <a:xfrm>
            <a:off x="1371600" y="0"/>
            <a:ext cx="6264275" cy="1965325"/>
          </a:xfrm>
          <a:prstGeom prst="rect">
            <a:avLst/>
          </a:prstGeom>
        </p:spPr>
        <p:txBody>
          <a:bodyPr wrap="none" fromWordArt="1">
            <a:prstTxWarp prst="textDeflate">
              <a:avLst>
                <a:gd name="adj" fmla="val 26227"/>
              </a:avLst>
            </a:prstTxWarp>
          </a:bodyPr>
          <a:lstStyle/>
          <a:p>
            <a:pPr algn="ctr"/>
            <a:r>
              <a:rPr lang="ru-RU" sz="3600" kern="10">
                <a:ln w="9525">
                  <a:solidFill>
                    <a:srgbClr val="FFCC00"/>
                  </a:solidFill>
                  <a:round/>
                  <a:headEnd/>
                  <a:tailEnd/>
                </a:ln>
                <a:solidFill>
                  <a:srgbClr val="008000"/>
                </a:solidFill>
                <a:latin typeface="Impact"/>
              </a:rPr>
              <a:t>вопрос № 8</a:t>
            </a:r>
          </a:p>
        </p:txBody>
      </p:sp>
      <p:pic>
        <p:nvPicPr>
          <p:cNvPr id="14341" name="Picture 7" descr="32"/>
          <p:cNvPicPr>
            <a:picLocks noGrp="1" noChangeAspect="1" noChangeArrowheads="1" noCrop="1"/>
          </p:cNvPicPr>
          <p:nvPr>
            <p:ph sz="half" idx="2"/>
          </p:nvPr>
        </p:nvPicPr>
        <p:blipFill>
          <a:blip r:embed="rId2"/>
          <a:srcRect/>
          <a:stretch>
            <a:fillRect/>
          </a:stretch>
        </p:blipFill>
        <p:spPr>
          <a:xfrm>
            <a:off x="381000" y="4648200"/>
            <a:ext cx="8397875" cy="163513"/>
          </a:xfrm>
          <a:noFill/>
        </p:spPr>
      </p:pic>
      <p:pic>
        <p:nvPicPr>
          <p:cNvPr id="14342" name="Picture 8" descr="n2"/>
          <p:cNvPicPr>
            <a:picLocks noChangeAspect="1" noChangeArrowheads="1" noCrop="1"/>
          </p:cNvPicPr>
          <p:nvPr/>
        </p:nvPicPr>
        <p:blipFill>
          <a:blip r:embed="rId3"/>
          <a:srcRect/>
          <a:stretch>
            <a:fillRect/>
          </a:stretch>
        </p:blipFill>
        <p:spPr bwMode="auto">
          <a:xfrm>
            <a:off x="3048000" y="5029200"/>
            <a:ext cx="2808288" cy="16557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53252"/>
                                        </p:tgtEl>
                                        <p:attrNameLst>
                                          <p:attrName>style.visibility</p:attrName>
                                        </p:attrNameLst>
                                      </p:cBhvr>
                                      <p:to>
                                        <p:strVal val="visible"/>
                                      </p:to>
                                    </p:set>
                                    <p:anim calcmode="lin" valueType="num">
                                      <p:cBhvr>
                                        <p:cTn id="7" dur="5000" fill="hold"/>
                                        <p:tgtEl>
                                          <p:spTgt spid="53252"/>
                                        </p:tgtEl>
                                        <p:attrNameLst>
                                          <p:attrName>ppt_w</p:attrName>
                                        </p:attrNameLst>
                                      </p:cBhvr>
                                      <p:tavLst>
                                        <p:tav tm="0" fmla="#ppt_w*sin(2.5*pi*$)">
                                          <p:val>
                                            <p:fltVal val="0"/>
                                          </p:val>
                                        </p:tav>
                                        <p:tav tm="100000">
                                          <p:val>
                                            <p:fltVal val="1"/>
                                          </p:val>
                                        </p:tav>
                                      </p:tavLst>
                                    </p:anim>
                                    <p:anim calcmode="lin" valueType="num">
                                      <p:cBhvr>
                                        <p:cTn id="8" dur="5000" fill="hold"/>
                                        <p:tgtEl>
                                          <p:spTgt spid="53252"/>
                                        </p:tgtEl>
                                        <p:attrNameLst>
                                          <p:attrName>ppt_h</p:attrName>
                                        </p:attrNameLst>
                                      </p:cBhvr>
                                      <p:tavLst>
                                        <p:tav tm="0">
                                          <p:val>
                                            <p:strVal val="#ppt_h"/>
                                          </p:val>
                                        </p:tav>
                                        <p:tav tm="100000">
                                          <p:val>
                                            <p:strVal val="#ppt_h"/>
                                          </p:val>
                                        </p:tav>
                                      </p:tavLst>
                                    </p:anim>
                                  </p:childTnLst>
                                </p:cTn>
                              </p:par>
                            </p:childTnLst>
                          </p:cTn>
                        </p:par>
                        <p:par>
                          <p:cTn id="9" fill="hold">
                            <p:stCondLst>
                              <p:cond delay="5000"/>
                            </p:stCondLst>
                            <p:childTnLst>
                              <p:par>
                                <p:cTn id="10" presetID="4" presetClass="entr" presetSubtype="16" fill="hold" grpId="0" nodeType="afterEffect">
                                  <p:stCondLst>
                                    <p:cond delay="1000"/>
                                  </p:stCondLst>
                                  <p:childTnLst>
                                    <p:set>
                                      <p:cBhvr>
                                        <p:cTn id="11" dur="1" fill="hold">
                                          <p:stCondLst>
                                            <p:cond delay="0"/>
                                          </p:stCondLst>
                                        </p:cTn>
                                        <p:tgtEl>
                                          <p:spTgt spid="53251"/>
                                        </p:tgtEl>
                                        <p:attrNameLst>
                                          <p:attrName>style.visibility</p:attrName>
                                        </p:attrNameLst>
                                      </p:cBhvr>
                                      <p:to>
                                        <p:strVal val="visible"/>
                                      </p:to>
                                    </p:set>
                                    <p:animEffect transition="in" filter="box(in)">
                                      <p:cBhvr>
                                        <p:cTn id="12" dur="5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autoUpdateAnimBg="0"/>
      <p:bldP spid="5325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solidFill>
          <a:srgbClr val="FFDCB9"/>
        </a:solidFill>
        <a:effectLst/>
      </p:bgPr>
    </p:bg>
    <p:spTree>
      <p:nvGrpSpPr>
        <p:cNvPr id="1" name=""/>
        <p:cNvGrpSpPr/>
        <p:nvPr/>
      </p:nvGrpSpPr>
      <p:grpSpPr>
        <a:xfrm>
          <a:off x="0" y="0"/>
          <a:ext cx="0" cy="0"/>
          <a:chOff x="0" y="0"/>
          <a:chExt cx="0" cy="0"/>
        </a:xfrm>
      </p:grpSpPr>
      <p:sp>
        <p:nvSpPr>
          <p:cNvPr id="55304" name="Rectangle 8"/>
          <p:cNvSpPr>
            <a:spLocks noGrp="1" noChangeArrowheads="1"/>
          </p:cNvSpPr>
          <p:nvPr>
            <p:ph type="body" sz="half" idx="4294967295"/>
          </p:nvPr>
        </p:nvSpPr>
        <p:spPr>
          <a:xfrm>
            <a:off x="457200" y="3644900"/>
            <a:ext cx="8686800" cy="3213100"/>
          </a:xfrm>
        </p:spPr>
        <p:txBody>
          <a:bodyPr/>
          <a:lstStyle/>
          <a:p>
            <a:pPr eaLnBrk="1" hangingPunct="1">
              <a:buFontTx/>
              <a:buNone/>
              <a:defRPr/>
            </a:pPr>
            <a:r>
              <a:rPr lang="ru-RU" b="1" smtClean="0">
                <a:solidFill>
                  <a:srgbClr val="1E6020"/>
                </a:solidFill>
              </a:rPr>
              <a:t>Петя и Миша имеют фамилии: Белов и Чернов. Какую фамилию имеет каждый из ребят, если Петя на 1 год</a:t>
            </a:r>
          </a:p>
          <a:p>
            <a:pPr eaLnBrk="1" hangingPunct="1">
              <a:buFontTx/>
              <a:buNone/>
              <a:defRPr/>
            </a:pPr>
            <a:r>
              <a:rPr lang="ru-RU" b="1" smtClean="0">
                <a:solidFill>
                  <a:srgbClr val="1E6020"/>
                </a:solidFill>
              </a:rPr>
              <a:t>   старше Белова?</a:t>
            </a:r>
          </a:p>
        </p:txBody>
      </p:sp>
      <p:sp>
        <p:nvSpPr>
          <p:cNvPr id="55300" name="WordArt 4"/>
          <p:cNvSpPr>
            <a:spLocks noChangeArrowheads="1" noChangeShapeType="1" noTextEdit="1"/>
          </p:cNvSpPr>
          <p:nvPr/>
        </p:nvSpPr>
        <p:spPr bwMode="auto">
          <a:xfrm>
            <a:off x="838200" y="1600200"/>
            <a:ext cx="7416800" cy="1533525"/>
          </a:xfrm>
          <a:prstGeom prst="rect">
            <a:avLst/>
          </a:prstGeom>
        </p:spPr>
        <p:txBody>
          <a:bodyPr wrap="none" fromWordArt="1">
            <a:prstTxWarp prst="textDeflate">
              <a:avLst>
                <a:gd name="adj" fmla="val 26227"/>
              </a:avLst>
            </a:prstTxWarp>
          </a:bodyPr>
          <a:lstStyle/>
          <a:p>
            <a:pPr algn="ctr"/>
            <a:r>
              <a:rPr lang="ru-RU" sz="3600" kern="10">
                <a:ln w="9525">
                  <a:solidFill>
                    <a:srgbClr val="000000"/>
                  </a:solidFill>
                  <a:round/>
                  <a:headEnd/>
                  <a:tailEnd/>
                </a:ln>
                <a:gradFill rotWithShape="1">
                  <a:gsLst>
                    <a:gs pos="0">
                      <a:srgbClr val="F67B00"/>
                    </a:gs>
                    <a:gs pos="100000">
                      <a:srgbClr val="1E6020"/>
                    </a:gs>
                  </a:gsLst>
                  <a:lin ang="5400000" scaled="1"/>
                </a:gradFill>
                <a:latin typeface="Impact"/>
              </a:rPr>
              <a:t>вопрос № 9</a:t>
            </a:r>
          </a:p>
        </p:txBody>
      </p:sp>
      <p:pic>
        <p:nvPicPr>
          <p:cNvPr id="55306" name="Picture 10" descr="87"/>
          <p:cNvPicPr>
            <a:picLocks noChangeAspect="1" noChangeArrowheads="1" noCrop="1"/>
          </p:cNvPicPr>
          <p:nvPr/>
        </p:nvPicPr>
        <p:blipFill>
          <a:blip r:embed="rId2"/>
          <a:srcRect/>
          <a:stretch>
            <a:fillRect/>
          </a:stretch>
        </p:blipFill>
        <p:spPr bwMode="auto">
          <a:xfrm>
            <a:off x="4211638" y="5229225"/>
            <a:ext cx="4681537" cy="1384300"/>
          </a:xfrm>
          <a:prstGeom prst="rect">
            <a:avLst/>
          </a:prstGeom>
          <a:noFill/>
          <a:ln w="9525">
            <a:noFill/>
            <a:miter lim="800000"/>
            <a:headEnd/>
            <a:tailEnd/>
          </a:ln>
        </p:spPr>
      </p:pic>
      <p:pic>
        <p:nvPicPr>
          <p:cNvPr id="6" name="Picture 5" descr="C:\Documents and Settings\323\Рабочий стол\Портфель\большие анимашки\9.gif"/>
          <p:cNvPicPr>
            <a:picLocks noChangeAspect="1" noChangeArrowheads="1" noCrop="1"/>
          </p:cNvPicPr>
          <p:nvPr/>
        </p:nvPicPr>
        <p:blipFill>
          <a:blip r:embed="rId3"/>
          <a:srcRect/>
          <a:stretch>
            <a:fillRect/>
          </a:stretch>
        </p:blipFill>
        <p:spPr>
          <a:xfrm>
            <a:off x="7572396" y="0"/>
            <a:ext cx="1428750" cy="1381125"/>
          </a:xfrm>
          <a:prstGeom prst="rect">
            <a:avLst/>
          </a:prstGeom>
          <a:noFill/>
          <a:ln/>
        </p:spPr>
      </p:pic>
      <p:pic>
        <p:nvPicPr>
          <p:cNvPr id="2049" name="Picture 1" descr="H:\картинки для стр\chas.gif"/>
          <p:cNvPicPr>
            <a:picLocks noChangeAspect="1" noChangeArrowheads="1"/>
          </p:cNvPicPr>
          <p:nvPr/>
        </p:nvPicPr>
        <p:blipFill>
          <a:blip r:embed="rId4"/>
          <a:srcRect/>
          <a:stretch>
            <a:fillRect/>
          </a:stretch>
        </p:blipFill>
        <p:spPr bwMode="auto">
          <a:xfrm>
            <a:off x="3214678" y="214290"/>
            <a:ext cx="1404926" cy="14949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p:cTn id="7" dur="500" fill="hold"/>
                                        <p:tgtEl>
                                          <p:spTgt spid="55300"/>
                                        </p:tgtEl>
                                        <p:attrNameLst>
                                          <p:attrName>ppt_w</p:attrName>
                                        </p:attrNameLst>
                                      </p:cBhvr>
                                      <p:tavLst>
                                        <p:tav tm="0">
                                          <p:val>
                                            <p:fltVal val="0"/>
                                          </p:val>
                                        </p:tav>
                                        <p:tav tm="100000">
                                          <p:val>
                                            <p:strVal val="#ppt_w"/>
                                          </p:val>
                                        </p:tav>
                                      </p:tavLst>
                                    </p:anim>
                                    <p:anim calcmode="lin" valueType="num">
                                      <p:cBhvr>
                                        <p:cTn id="8" dur="500" fill="hold"/>
                                        <p:tgtEl>
                                          <p:spTgt spid="5530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1000"/>
                                  </p:stCondLst>
                                  <p:childTnLst>
                                    <p:set>
                                      <p:cBhvr>
                                        <p:cTn id="11" dur="1" fill="hold">
                                          <p:stCondLst>
                                            <p:cond delay="0"/>
                                          </p:stCondLst>
                                        </p:cTn>
                                        <p:tgtEl>
                                          <p:spTgt spid="55306"/>
                                        </p:tgtEl>
                                        <p:attrNameLst>
                                          <p:attrName>style.visibility</p:attrName>
                                        </p:attrNameLst>
                                      </p:cBhvr>
                                      <p:to>
                                        <p:strVal val="visible"/>
                                      </p:to>
                                    </p:set>
                                    <p:anim calcmode="lin" valueType="num">
                                      <p:cBhvr>
                                        <p:cTn id="12" dur="500" fill="hold"/>
                                        <p:tgtEl>
                                          <p:spTgt spid="55306"/>
                                        </p:tgtEl>
                                        <p:attrNameLst>
                                          <p:attrName>ppt_w</p:attrName>
                                        </p:attrNameLst>
                                      </p:cBhvr>
                                      <p:tavLst>
                                        <p:tav tm="0">
                                          <p:val>
                                            <p:fltVal val="0"/>
                                          </p:val>
                                        </p:tav>
                                        <p:tav tm="100000">
                                          <p:val>
                                            <p:strVal val="#ppt_w"/>
                                          </p:val>
                                        </p:tav>
                                      </p:tavLst>
                                    </p:anim>
                                    <p:anim calcmode="lin" valueType="num">
                                      <p:cBhvr>
                                        <p:cTn id="13" dur="500" fill="hold"/>
                                        <p:tgtEl>
                                          <p:spTgt spid="55306"/>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55304"/>
                                        </p:tgtEl>
                                        <p:attrNameLst>
                                          <p:attrName>style.visibility</p:attrName>
                                        </p:attrNameLst>
                                      </p:cBhvr>
                                      <p:to>
                                        <p:strVal val="visible"/>
                                      </p:to>
                                    </p:set>
                                    <p:anim calcmode="lin" valueType="num">
                                      <p:cBhvr>
                                        <p:cTn id="18" dur="500" fill="hold"/>
                                        <p:tgtEl>
                                          <p:spTgt spid="55304"/>
                                        </p:tgtEl>
                                        <p:attrNameLst>
                                          <p:attrName>ppt_w</p:attrName>
                                        </p:attrNameLst>
                                      </p:cBhvr>
                                      <p:tavLst>
                                        <p:tav tm="0">
                                          <p:val>
                                            <p:fltVal val="0"/>
                                          </p:val>
                                        </p:tav>
                                        <p:tav tm="100000">
                                          <p:val>
                                            <p:strVal val="#ppt_w"/>
                                          </p:val>
                                        </p:tav>
                                      </p:tavLst>
                                    </p:anim>
                                    <p:anim calcmode="lin" valueType="num">
                                      <p:cBhvr>
                                        <p:cTn id="19" dur="500" fill="hold"/>
                                        <p:tgtEl>
                                          <p:spTgt spid="5530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4" grpId="0" autoUpdateAnimBg="0"/>
      <p:bldP spid="5530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CCCC00"/>
            </a:gs>
            <a:gs pos="50000">
              <a:srgbClr val="FFFFCC"/>
            </a:gs>
            <a:gs pos="100000">
              <a:srgbClr val="CCCC00"/>
            </a:gs>
          </a:gsLst>
          <a:lin ang="5400000" scaled="1"/>
        </a:gradFill>
        <a:effectLst/>
      </p:bgPr>
    </p:bg>
    <p:spTree>
      <p:nvGrpSpPr>
        <p:cNvPr id="1" name=""/>
        <p:cNvGrpSpPr/>
        <p:nvPr/>
      </p:nvGrpSpPr>
      <p:grpSpPr>
        <a:xfrm>
          <a:off x="0" y="0"/>
          <a:ext cx="0" cy="0"/>
          <a:chOff x="0" y="0"/>
          <a:chExt cx="0" cy="0"/>
        </a:xfrm>
      </p:grpSpPr>
      <p:sp>
        <p:nvSpPr>
          <p:cNvPr id="57348" name="Rectangle 4"/>
          <p:cNvSpPr>
            <a:spLocks noGrp="1" noChangeArrowheads="1"/>
          </p:cNvSpPr>
          <p:nvPr>
            <p:ph type="body" sz="half" idx="4294967295"/>
          </p:nvPr>
        </p:nvSpPr>
        <p:spPr>
          <a:xfrm>
            <a:off x="0" y="4038600"/>
            <a:ext cx="8229600" cy="1981200"/>
          </a:xfrm>
        </p:spPr>
        <p:txBody>
          <a:bodyPr/>
          <a:lstStyle/>
          <a:p>
            <a:pPr eaLnBrk="1" hangingPunct="1">
              <a:defRPr/>
            </a:pPr>
            <a:endParaRPr lang="ru-RU" sz="2800" dirty="0" smtClean="0"/>
          </a:p>
          <a:p>
            <a:pPr eaLnBrk="1" hangingPunct="1">
              <a:buFontTx/>
              <a:buNone/>
              <a:defRPr/>
            </a:pPr>
            <a:endParaRPr lang="ru-RU" sz="2800" b="1" dirty="0" smtClean="0">
              <a:solidFill>
                <a:srgbClr val="0033CC"/>
              </a:solidFill>
              <a:cs typeface="Tahoma" pitchFamily="34" charset="0"/>
            </a:endParaRPr>
          </a:p>
        </p:txBody>
      </p:sp>
      <p:sp>
        <p:nvSpPr>
          <p:cNvPr id="57349" name="WordArt 5"/>
          <p:cNvSpPr>
            <a:spLocks noChangeArrowheads="1" noChangeShapeType="1" noTextEdit="1"/>
          </p:cNvSpPr>
          <p:nvPr/>
        </p:nvSpPr>
        <p:spPr bwMode="auto">
          <a:xfrm>
            <a:off x="685800" y="1447800"/>
            <a:ext cx="7391400" cy="1524000"/>
          </a:xfrm>
          <a:prstGeom prst="rect">
            <a:avLst/>
          </a:prstGeom>
        </p:spPr>
        <p:txBody>
          <a:bodyPr wrap="none" fromWordArt="1">
            <a:prstTxWarp prst="textDeflate">
              <a:avLst>
                <a:gd name="adj" fmla="val 27500"/>
              </a:avLst>
            </a:prstTxWarp>
          </a:bodyPr>
          <a:lstStyle/>
          <a:p>
            <a:pPr algn="ctr"/>
            <a:r>
              <a:rPr lang="ru-RU" sz="3600" kern="10">
                <a:ln w="9525">
                  <a:solidFill>
                    <a:srgbClr val="000000"/>
                  </a:solidFill>
                  <a:round/>
                  <a:headEnd/>
                  <a:tailEnd/>
                </a:ln>
                <a:gradFill rotWithShape="1">
                  <a:gsLst>
                    <a:gs pos="0">
                      <a:srgbClr val="5A7A00"/>
                    </a:gs>
                    <a:gs pos="100000">
                      <a:srgbClr val="C76A1D"/>
                    </a:gs>
                  </a:gsLst>
                  <a:lin ang="5400000" scaled="1"/>
                </a:gradFill>
                <a:latin typeface="Impact"/>
              </a:rPr>
              <a:t>вопрос № 10</a:t>
            </a:r>
          </a:p>
        </p:txBody>
      </p:sp>
      <p:graphicFrame>
        <p:nvGraphicFramePr>
          <p:cNvPr id="83968" name="Object 0"/>
          <p:cNvGraphicFramePr>
            <a:graphicFrameLocks noChangeAspect="1"/>
          </p:cNvGraphicFramePr>
          <p:nvPr/>
        </p:nvGraphicFramePr>
        <p:xfrm>
          <a:off x="838200" y="2895600"/>
          <a:ext cx="6934200" cy="1828800"/>
        </p:xfrm>
        <a:graphic>
          <a:graphicData uri="http://schemas.openxmlformats.org/presentationml/2006/ole">
            <p:oleObj spid="_x0000_s1026" name="Equation" r:id="rId3" imgW="1663560" imgH="393480" progId="Equation.3">
              <p:embed/>
            </p:oleObj>
          </a:graphicData>
        </a:graphic>
      </p:graphicFrame>
      <p:pic>
        <p:nvPicPr>
          <p:cNvPr id="1030" name="Picture 13" descr="Bee22"/>
          <p:cNvPicPr>
            <a:picLocks noChangeAspect="1" noChangeArrowheads="1" noCrop="1"/>
          </p:cNvPicPr>
          <p:nvPr/>
        </p:nvPicPr>
        <p:blipFill>
          <a:blip r:embed="rId4"/>
          <a:srcRect/>
          <a:stretch>
            <a:fillRect/>
          </a:stretch>
        </p:blipFill>
        <p:spPr bwMode="auto">
          <a:xfrm>
            <a:off x="914400" y="4953000"/>
            <a:ext cx="1600200" cy="1409700"/>
          </a:xfrm>
          <a:prstGeom prst="rect">
            <a:avLst/>
          </a:prstGeom>
          <a:noFill/>
          <a:ln w="9525">
            <a:noFill/>
            <a:miter lim="800000"/>
            <a:headEnd/>
            <a:tailEnd/>
          </a:ln>
        </p:spPr>
      </p:pic>
      <p:pic>
        <p:nvPicPr>
          <p:cNvPr id="1031" name="Picture 14" descr="f23"/>
          <p:cNvPicPr>
            <a:picLocks noChangeAspect="1" noChangeArrowheads="1" noCrop="1"/>
          </p:cNvPicPr>
          <p:nvPr/>
        </p:nvPicPr>
        <p:blipFill>
          <a:blip r:embed="rId5"/>
          <a:srcRect/>
          <a:stretch>
            <a:fillRect/>
          </a:stretch>
        </p:blipFill>
        <p:spPr bwMode="auto">
          <a:xfrm>
            <a:off x="6781800" y="4648200"/>
            <a:ext cx="1905000" cy="1954213"/>
          </a:xfrm>
          <a:prstGeom prst="rect">
            <a:avLst/>
          </a:prstGeom>
          <a:noFill/>
          <a:ln w="9525">
            <a:noFill/>
            <a:miter lim="800000"/>
            <a:headEnd/>
            <a:tailEnd/>
          </a:ln>
        </p:spPr>
      </p:pic>
      <p:pic>
        <p:nvPicPr>
          <p:cNvPr id="8" name="Picture 5" descr="C:\Documents and Settings\323\Рабочий стол\Портфель\большие анимашки\9.gif"/>
          <p:cNvPicPr>
            <a:picLocks noChangeAspect="1" noChangeArrowheads="1" noCrop="1"/>
          </p:cNvPicPr>
          <p:nvPr/>
        </p:nvPicPr>
        <p:blipFill>
          <a:blip r:embed="rId6"/>
          <a:srcRect/>
          <a:stretch>
            <a:fillRect/>
          </a:stretch>
        </p:blipFill>
        <p:spPr>
          <a:xfrm>
            <a:off x="7715250" y="0"/>
            <a:ext cx="1428750" cy="1381125"/>
          </a:xfrm>
          <a:prstGeom prst="rect">
            <a:avLst/>
          </a:prstGeom>
          <a:noFill/>
          <a:ln/>
        </p:spPr>
      </p:pic>
      <p:pic>
        <p:nvPicPr>
          <p:cNvPr id="1027" name="Picture 3" descr="H:\картинки для стр\chas.gif"/>
          <p:cNvPicPr>
            <a:picLocks noChangeAspect="1" noChangeArrowheads="1"/>
          </p:cNvPicPr>
          <p:nvPr/>
        </p:nvPicPr>
        <p:blipFill>
          <a:blip r:embed="rId7"/>
          <a:srcRect/>
          <a:stretch>
            <a:fillRect/>
          </a:stretch>
        </p:blipFill>
        <p:spPr bwMode="auto">
          <a:xfrm>
            <a:off x="3786182" y="214290"/>
            <a:ext cx="1302436" cy="138587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checkerboard(down)">
                                      <p:cBhvr>
                                        <p:cTn id="7" dur="500"/>
                                        <p:tgtEl>
                                          <p:spTgt spid="5734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nodeType="clickEffect">
                                  <p:stCondLst>
                                    <p:cond delay="0"/>
                                  </p:stCondLst>
                                  <p:childTnLst>
                                    <p:set>
                                      <p:cBhvr>
                                        <p:cTn id="11" dur="1" fill="hold">
                                          <p:stCondLst>
                                            <p:cond delay="0"/>
                                          </p:stCondLst>
                                        </p:cTn>
                                        <p:tgtEl>
                                          <p:spTgt spid="83968"/>
                                        </p:tgtEl>
                                        <p:attrNameLst>
                                          <p:attrName>style.visibility</p:attrName>
                                        </p:attrNameLst>
                                      </p:cBhvr>
                                      <p:to>
                                        <p:strVal val="visible"/>
                                      </p:to>
                                    </p:set>
                                    <p:animEffect transition="in" filter="checkerboard(down)">
                                      <p:cBhvr>
                                        <p:cTn id="12" dur="500"/>
                                        <p:tgtEl>
                                          <p:spTgt spid="83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7892" name="WordArt 4"/>
          <p:cNvSpPr>
            <a:spLocks noChangeArrowheads="1" noChangeShapeType="1" noTextEdit="1"/>
          </p:cNvSpPr>
          <p:nvPr/>
        </p:nvSpPr>
        <p:spPr bwMode="auto">
          <a:xfrm>
            <a:off x="1600200" y="3886200"/>
            <a:ext cx="6096000" cy="1600200"/>
          </a:xfrm>
          <a:prstGeom prst="rect">
            <a:avLst/>
          </a:prstGeom>
        </p:spPr>
        <p:txBody>
          <a:bodyPr wrap="none" fromWordArt="1">
            <a:prstTxWarp prst="textCanDown">
              <a:avLst>
                <a:gd name="adj" fmla="val 33333"/>
              </a:avLst>
            </a:prstTxWarp>
          </a:bodyPr>
          <a:lstStyle/>
          <a:p>
            <a:pPr algn="ctr"/>
            <a:r>
              <a:rPr lang="ru-RU" sz="3600" b="1" kern="10">
                <a:ln w="9525">
                  <a:solidFill>
                    <a:srgbClr val="FFFF00"/>
                  </a:solidFill>
                  <a:round/>
                  <a:headEnd/>
                  <a:tailEnd/>
                </a:ln>
                <a:solidFill>
                  <a:srgbClr val="D18A2B"/>
                </a:solidFill>
                <a:latin typeface="Times New Roman"/>
                <a:cs typeface="Times New Roman"/>
              </a:rPr>
              <a:t>конкурс</a:t>
            </a:r>
          </a:p>
        </p:txBody>
      </p:sp>
      <p:sp>
        <p:nvSpPr>
          <p:cNvPr id="37893" name="WordArt 5"/>
          <p:cNvSpPr>
            <a:spLocks noChangeArrowheads="1" noChangeShapeType="1" noTextEdit="1"/>
          </p:cNvSpPr>
          <p:nvPr/>
        </p:nvSpPr>
        <p:spPr bwMode="auto">
          <a:xfrm>
            <a:off x="1676400" y="5791200"/>
            <a:ext cx="6248400" cy="1447800"/>
          </a:xfrm>
          <a:prstGeom prst="rect">
            <a:avLst/>
          </a:prstGeom>
        </p:spPr>
        <p:txBody>
          <a:bodyPr spcFirstLastPara="1" wrap="none" fromWordArt="1">
            <a:prstTxWarp prst="textArchUp">
              <a:avLst>
                <a:gd name="adj" fmla="val 10800004"/>
              </a:avLst>
            </a:prstTxWarp>
          </a:bodyPr>
          <a:lstStyle/>
          <a:p>
            <a:pPr algn="ctr"/>
            <a:r>
              <a:rPr lang="ru-RU" sz="3600" kern="10">
                <a:ln w="9525">
                  <a:solidFill>
                    <a:srgbClr val="FFFF00"/>
                  </a:solidFill>
                  <a:round/>
                  <a:headEnd/>
                  <a:tailEnd/>
                </a:ln>
                <a:solidFill>
                  <a:srgbClr val="E79F3F"/>
                </a:solidFill>
                <a:latin typeface="Arial"/>
                <a:cs typeface="Arial"/>
              </a:rPr>
              <a:t>интелектуалов</a:t>
            </a:r>
          </a:p>
        </p:txBody>
      </p:sp>
      <p:pic>
        <p:nvPicPr>
          <p:cNvPr id="37895" name="Picture 7" descr="J0178115"/>
          <p:cNvPicPr>
            <a:picLocks noGrp="1" noChangeAspect="1" noChangeArrowheads="1" noCrop="1"/>
          </p:cNvPicPr>
          <p:nvPr>
            <p:ph idx="4294967295"/>
          </p:nvPr>
        </p:nvPicPr>
        <p:blipFill>
          <a:blip r:embed="rId4"/>
          <a:srcRect/>
          <a:stretch>
            <a:fillRect/>
          </a:stretch>
        </p:blipFill>
        <p:spPr>
          <a:xfrm>
            <a:off x="6705600" y="0"/>
            <a:ext cx="1916113" cy="3429000"/>
          </a:xfrm>
          <a:noFill/>
        </p:spPr>
      </p:pic>
      <p:pic>
        <p:nvPicPr>
          <p:cNvPr id="16389" name="Picture 6" descr="Анимационная картинка яхты"/>
          <p:cNvPicPr>
            <a:picLocks noChangeAspect="1" noChangeArrowheads="1" noCrop="1"/>
          </p:cNvPicPr>
          <p:nvPr/>
        </p:nvPicPr>
        <p:blipFill>
          <a:blip r:embed="rId5"/>
          <a:srcRect/>
          <a:stretch>
            <a:fillRect/>
          </a:stretch>
        </p:blipFill>
        <p:spPr bwMode="auto">
          <a:xfrm>
            <a:off x="1714500" y="642938"/>
            <a:ext cx="2286000" cy="2600325"/>
          </a:xfrm>
          <a:prstGeom prst="rect">
            <a:avLst/>
          </a:prstGeom>
          <a:noFill/>
          <a:ln w="9525">
            <a:noFill/>
            <a:miter lim="800000"/>
            <a:headEnd/>
            <a:tailEnd/>
          </a:ln>
        </p:spPr>
      </p:pic>
    </p:spTree>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p:cTn id="7" dur="500" fill="hold"/>
                                        <p:tgtEl>
                                          <p:spTgt spid="37892"/>
                                        </p:tgtEl>
                                        <p:attrNameLst>
                                          <p:attrName>ppt_w</p:attrName>
                                        </p:attrNameLst>
                                      </p:cBhvr>
                                      <p:tavLst>
                                        <p:tav tm="0">
                                          <p:val>
                                            <p:fltVal val="0"/>
                                          </p:val>
                                        </p:tav>
                                        <p:tav tm="100000">
                                          <p:val>
                                            <p:strVal val="#ppt_w"/>
                                          </p:val>
                                        </p:tav>
                                      </p:tavLst>
                                    </p:anim>
                                    <p:anim calcmode="lin" valueType="num">
                                      <p:cBhvr>
                                        <p:cTn id="8" dur="500" fill="hold"/>
                                        <p:tgtEl>
                                          <p:spTgt spid="3789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37893"/>
                                        </p:tgtEl>
                                        <p:attrNameLst>
                                          <p:attrName>style.visibility</p:attrName>
                                        </p:attrNameLst>
                                      </p:cBhvr>
                                      <p:to>
                                        <p:strVal val="visible"/>
                                      </p:to>
                                    </p:set>
                                    <p:anim calcmode="lin" valueType="num">
                                      <p:cBhvr>
                                        <p:cTn id="12" dur="500" fill="hold"/>
                                        <p:tgtEl>
                                          <p:spTgt spid="37893"/>
                                        </p:tgtEl>
                                        <p:attrNameLst>
                                          <p:attrName>ppt_w</p:attrName>
                                        </p:attrNameLst>
                                      </p:cBhvr>
                                      <p:tavLst>
                                        <p:tav tm="0">
                                          <p:val>
                                            <p:fltVal val="0"/>
                                          </p:val>
                                        </p:tav>
                                        <p:tav tm="100000">
                                          <p:val>
                                            <p:strVal val="#ppt_w"/>
                                          </p:val>
                                        </p:tav>
                                      </p:tavLst>
                                    </p:anim>
                                    <p:anim calcmode="lin" valueType="num">
                                      <p:cBhvr>
                                        <p:cTn id="13" dur="500" fill="hold"/>
                                        <p:tgtEl>
                                          <p:spTgt spid="37893"/>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9" presetClass="entr" presetSubtype="0" fill="hold" nodeType="afterEffect">
                                  <p:stCondLst>
                                    <p:cond delay="0"/>
                                  </p:stCondLst>
                                  <p:childTnLst>
                                    <p:set>
                                      <p:cBhvr>
                                        <p:cTn id="16" dur="1" fill="hold">
                                          <p:stCondLst>
                                            <p:cond delay="0"/>
                                          </p:stCondLst>
                                        </p:cTn>
                                        <p:tgtEl>
                                          <p:spTgt spid="37895"/>
                                        </p:tgtEl>
                                        <p:attrNameLst>
                                          <p:attrName>style.visibility</p:attrName>
                                        </p:attrNameLst>
                                      </p:cBhvr>
                                      <p:to>
                                        <p:strVal val="visible"/>
                                      </p:to>
                                    </p:set>
                                    <p:animEffect transition="in" filter="dissolve">
                                      <p:cBhvr>
                                        <p:cTn id="17" dur="500"/>
                                        <p:tgtEl>
                                          <p:spTgt spid="37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p:bldP spid="3789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07FFAC"/>
            </a:gs>
            <a:gs pos="100000">
              <a:srgbClr val="0FAB38"/>
            </a:gs>
          </a:gsLst>
          <a:lin ang="5400000" scaled="1"/>
        </a:gra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defRPr/>
            </a:pPr>
            <a:endParaRPr lang="ru-RU" smtClean="0"/>
          </a:p>
        </p:txBody>
      </p:sp>
      <p:sp>
        <p:nvSpPr>
          <p:cNvPr id="61443" name="Rectangle 3"/>
          <p:cNvSpPr>
            <a:spLocks noGrp="1" noChangeArrowheads="1"/>
          </p:cNvSpPr>
          <p:nvPr>
            <p:ph type="body" sz="half" idx="1"/>
          </p:nvPr>
        </p:nvSpPr>
        <p:spPr>
          <a:xfrm>
            <a:off x="642938" y="1500188"/>
            <a:ext cx="8153400" cy="1628775"/>
          </a:xfrm>
        </p:spPr>
        <p:txBody>
          <a:bodyPr/>
          <a:lstStyle/>
          <a:p>
            <a:pPr eaLnBrk="1" hangingPunct="1">
              <a:buFontTx/>
              <a:buNone/>
              <a:defRPr/>
            </a:pPr>
            <a:r>
              <a:rPr lang="ru-RU" sz="2800" dirty="0" smtClean="0"/>
              <a:t>   </a:t>
            </a:r>
          </a:p>
          <a:p>
            <a:pPr eaLnBrk="1" hangingPunct="1">
              <a:lnSpc>
                <a:spcPct val="150000"/>
              </a:lnSpc>
              <a:buFontTx/>
              <a:buNone/>
              <a:defRPr/>
            </a:pPr>
            <a:r>
              <a:rPr lang="ru-RU" sz="2800" dirty="0" smtClean="0">
                <a:solidFill>
                  <a:schemeClr val="bg2"/>
                </a:solidFill>
              </a:rPr>
              <a:t>Через мост проехали 20 автомобилей и  </a:t>
            </a:r>
          </a:p>
          <a:p>
            <a:pPr eaLnBrk="1" hangingPunct="1">
              <a:lnSpc>
                <a:spcPct val="150000"/>
              </a:lnSpc>
              <a:buFontTx/>
              <a:buNone/>
              <a:defRPr/>
            </a:pPr>
            <a:r>
              <a:rPr lang="ru-RU" sz="2800" dirty="0" smtClean="0">
                <a:solidFill>
                  <a:schemeClr val="bg2"/>
                </a:solidFill>
              </a:rPr>
              <a:t> велосипедов, и всего 50 колёс. Сколько</a:t>
            </a:r>
          </a:p>
          <a:p>
            <a:pPr eaLnBrk="1" hangingPunct="1">
              <a:lnSpc>
                <a:spcPct val="150000"/>
              </a:lnSpc>
              <a:buFontTx/>
              <a:buNone/>
              <a:defRPr/>
            </a:pPr>
            <a:r>
              <a:rPr lang="ru-RU" sz="2800" dirty="0" smtClean="0">
                <a:solidFill>
                  <a:schemeClr val="bg2"/>
                </a:solidFill>
              </a:rPr>
              <a:t> проехало велосипедов и сколько машин?</a:t>
            </a:r>
          </a:p>
        </p:txBody>
      </p:sp>
      <p:sp>
        <p:nvSpPr>
          <p:cNvPr id="61448" name="WordArt 8"/>
          <p:cNvSpPr>
            <a:spLocks noChangeArrowheads="1" noChangeShapeType="1" noTextEdit="1"/>
          </p:cNvSpPr>
          <p:nvPr/>
        </p:nvSpPr>
        <p:spPr bwMode="auto">
          <a:xfrm>
            <a:off x="1600200" y="381000"/>
            <a:ext cx="5715000" cy="1425575"/>
          </a:xfrm>
          <a:prstGeom prst="rect">
            <a:avLst/>
          </a:prstGeom>
        </p:spPr>
        <p:txBody>
          <a:bodyPr wrap="none" fromWordArt="1">
            <a:prstTxWarp prst="textCurveUp">
              <a:avLst>
                <a:gd name="adj" fmla="val 40356"/>
              </a:avLst>
            </a:prstTxWarp>
          </a:bodyPr>
          <a:lstStyle/>
          <a:p>
            <a:pPr algn="ctr"/>
            <a:r>
              <a:rPr lang="ru-RU" sz="3600" b="1" kern="10">
                <a:ln w="12700">
                  <a:solidFill>
                    <a:srgbClr val="FFFF00"/>
                  </a:solidFill>
                  <a:round/>
                  <a:headEnd/>
                  <a:tailEnd/>
                </a:ln>
                <a:solidFill>
                  <a:srgbClr val="008000"/>
                </a:solidFill>
                <a:effectLst>
                  <a:outerShdw dist="45791" dir="2021404" algn="ctr" rotWithShape="0">
                    <a:srgbClr val="808080"/>
                  </a:outerShdw>
                </a:effectLst>
                <a:latin typeface="Arial"/>
                <a:cs typeface="Arial"/>
              </a:rPr>
              <a:t>задача № 1</a:t>
            </a:r>
          </a:p>
        </p:txBody>
      </p:sp>
      <p:pic>
        <p:nvPicPr>
          <p:cNvPr id="61449" name="Picture 9" descr="auto"/>
          <p:cNvPicPr>
            <a:picLocks noGrp="1" noChangeAspect="1" noChangeArrowheads="1" noCrop="1"/>
          </p:cNvPicPr>
          <p:nvPr>
            <p:ph sz="half" idx="2"/>
          </p:nvPr>
        </p:nvPicPr>
        <p:blipFill>
          <a:blip r:embed="rId2"/>
          <a:srcRect/>
          <a:stretch>
            <a:fillRect/>
          </a:stretch>
        </p:blipFill>
        <p:spPr>
          <a:xfrm>
            <a:off x="4786313" y="4214813"/>
            <a:ext cx="2617787" cy="1981200"/>
          </a:xfrm>
          <a:noFill/>
        </p:spPr>
      </p:pic>
      <p:pic>
        <p:nvPicPr>
          <p:cNvPr id="17414" name="Picture 10" descr="32"/>
          <p:cNvPicPr>
            <a:picLocks noChangeAspect="1" noChangeArrowheads="1" noCrop="1"/>
          </p:cNvPicPr>
          <p:nvPr/>
        </p:nvPicPr>
        <p:blipFill>
          <a:blip r:embed="rId3"/>
          <a:srcRect/>
          <a:stretch>
            <a:fillRect/>
          </a:stretch>
        </p:blipFill>
        <p:spPr bwMode="auto">
          <a:xfrm>
            <a:off x="533400" y="6365875"/>
            <a:ext cx="8077200" cy="1730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1448"/>
                                        </p:tgtEl>
                                        <p:attrNameLst>
                                          <p:attrName>style.visibility</p:attrName>
                                        </p:attrNameLst>
                                      </p:cBhvr>
                                      <p:to>
                                        <p:strVal val="visible"/>
                                      </p:to>
                                    </p:set>
                                    <p:animEffect transition="in" filter="barn(inVertical)">
                                      <p:cBhvr>
                                        <p:cTn id="7" dur="500"/>
                                        <p:tgtEl>
                                          <p:spTgt spid="61448"/>
                                        </p:tgtEl>
                                      </p:cBhvr>
                                    </p:animEffect>
                                  </p:childTnLst>
                                </p:cTn>
                              </p:par>
                            </p:childTnLst>
                          </p:cTn>
                        </p:par>
                        <p:par>
                          <p:cTn id="8" fill="hold">
                            <p:stCondLst>
                              <p:cond delay="500"/>
                            </p:stCondLst>
                            <p:childTnLst>
                              <p:par>
                                <p:cTn id="9" presetID="16" presetClass="entr" presetSubtype="21" fill="hold" nodeType="afterEffect">
                                  <p:stCondLst>
                                    <p:cond delay="1000"/>
                                  </p:stCondLst>
                                  <p:childTnLst>
                                    <p:set>
                                      <p:cBhvr>
                                        <p:cTn id="10" dur="1" fill="hold">
                                          <p:stCondLst>
                                            <p:cond delay="0"/>
                                          </p:stCondLst>
                                        </p:cTn>
                                        <p:tgtEl>
                                          <p:spTgt spid="61449"/>
                                        </p:tgtEl>
                                        <p:attrNameLst>
                                          <p:attrName>style.visibility</p:attrName>
                                        </p:attrNameLst>
                                      </p:cBhvr>
                                      <p:to>
                                        <p:strVal val="visible"/>
                                      </p:to>
                                    </p:set>
                                    <p:animEffect transition="in" filter="barn(inVertical)">
                                      <p:cBhvr>
                                        <p:cTn id="11" dur="500"/>
                                        <p:tgtEl>
                                          <p:spTgt spid="61449"/>
                                        </p:tgtEl>
                                      </p:cBhvr>
                                    </p:animEffect>
                                  </p:childTnLst>
                                </p:cTn>
                              </p:par>
                            </p:childTnLst>
                          </p:cTn>
                        </p:par>
                        <p:par>
                          <p:cTn id="12" fill="hold">
                            <p:stCondLst>
                              <p:cond delay="2000"/>
                            </p:stCondLst>
                            <p:childTnLst>
                              <p:par>
                                <p:cTn id="13" presetID="4" presetClass="entr" presetSubtype="16" fill="hold" grpId="0" nodeType="afterEffect">
                                  <p:stCondLst>
                                    <p:cond delay="1000"/>
                                  </p:stCondLst>
                                  <p:childTnLst>
                                    <p:set>
                                      <p:cBhvr>
                                        <p:cTn id="14" dur="1" fill="hold">
                                          <p:stCondLst>
                                            <p:cond delay="0"/>
                                          </p:stCondLst>
                                        </p:cTn>
                                        <p:tgtEl>
                                          <p:spTgt spid="61443"/>
                                        </p:tgtEl>
                                        <p:attrNameLst>
                                          <p:attrName>style.visibility</p:attrName>
                                        </p:attrNameLst>
                                      </p:cBhvr>
                                      <p:to>
                                        <p:strVal val="visible"/>
                                      </p:to>
                                    </p:set>
                                    <p:animEffect transition="in" filter="box(in)">
                                      <p:cBhvr>
                                        <p:cTn id="15" dur="5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autoUpdateAnimBg="0"/>
      <p:bldP spid="6144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E18A6B"/>
            </a:gs>
            <a:gs pos="50000">
              <a:srgbClr val="EBB19D"/>
            </a:gs>
            <a:gs pos="100000">
              <a:srgbClr val="E18A6B"/>
            </a:gs>
          </a:gsLst>
          <a:lin ang="5400000" scaled="1"/>
        </a:gra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defRPr/>
            </a:pPr>
            <a:endParaRPr lang="ru-RU" smtClean="0"/>
          </a:p>
        </p:txBody>
      </p:sp>
      <p:sp>
        <p:nvSpPr>
          <p:cNvPr id="62468" name="Rectangle 4"/>
          <p:cNvSpPr>
            <a:spLocks noGrp="1" noChangeArrowheads="1"/>
          </p:cNvSpPr>
          <p:nvPr>
            <p:ph type="body" sz="half" idx="1"/>
          </p:nvPr>
        </p:nvSpPr>
        <p:spPr>
          <a:xfrm>
            <a:off x="2857500" y="1905000"/>
            <a:ext cx="5829300" cy="3667125"/>
          </a:xfrm>
        </p:spPr>
        <p:txBody>
          <a:bodyPr/>
          <a:lstStyle/>
          <a:p>
            <a:pPr eaLnBrk="1" hangingPunct="1">
              <a:lnSpc>
                <a:spcPct val="150000"/>
              </a:lnSpc>
              <a:buFontTx/>
              <a:buNone/>
            </a:pPr>
            <a:r>
              <a:rPr lang="ru-RU" sz="2400" b="1" smtClean="0">
                <a:solidFill>
                  <a:srgbClr val="652A15"/>
                </a:solidFill>
                <a:effectLst/>
              </a:rPr>
              <a:t>На склад привезли ананасы в ящиках по 16 кг, 17 кг и 40 кг.</a:t>
            </a:r>
          </a:p>
          <a:p>
            <a:pPr eaLnBrk="1" hangingPunct="1">
              <a:lnSpc>
                <a:spcPct val="150000"/>
              </a:lnSpc>
              <a:buFontTx/>
              <a:buNone/>
            </a:pPr>
            <a:r>
              <a:rPr lang="ru-RU" sz="2400" b="1" smtClean="0">
                <a:solidFill>
                  <a:srgbClr val="652A15"/>
                </a:solidFill>
                <a:effectLst/>
              </a:rPr>
              <a:t>Может ли кладовщик отпустить 100 кг ананасов, не вскрывая ящики?</a:t>
            </a:r>
          </a:p>
          <a:p>
            <a:pPr eaLnBrk="1" hangingPunct="1">
              <a:buFontTx/>
              <a:buNone/>
            </a:pPr>
            <a:r>
              <a:rPr lang="ru-RU" sz="2400" smtClean="0">
                <a:solidFill>
                  <a:srgbClr val="9E4120"/>
                </a:solidFill>
                <a:effectLst/>
              </a:rPr>
              <a:t>                      </a:t>
            </a:r>
          </a:p>
        </p:txBody>
      </p:sp>
      <p:pic>
        <p:nvPicPr>
          <p:cNvPr id="62470" name="Picture 6" descr="f29"/>
          <p:cNvPicPr>
            <a:picLocks noGrp="1" noChangeAspect="1" noChangeArrowheads="1" noCrop="1"/>
          </p:cNvPicPr>
          <p:nvPr>
            <p:ph sz="half" idx="2"/>
          </p:nvPr>
        </p:nvPicPr>
        <p:blipFill>
          <a:blip r:embed="rId2"/>
          <a:srcRect/>
          <a:stretch>
            <a:fillRect/>
          </a:stretch>
        </p:blipFill>
        <p:spPr>
          <a:xfrm>
            <a:off x="4495800" y="4343400"/>
            <a:ext cx="2819400" cy="1981200"/>
          </a:xfrm>
          <a:noFill/>
        </p:spPr>
      </p:pic>
      <p:pic>
        <p:nvPicPr>
          <p:cNvPr id="62471" name="Picture 7" descr="f50"/>
          <p:cNvPicPr>
            <a:picLocks noChangeAspect="1" noChangeArrowheads="1" noCrop="1"/>
          </p:cNvPicPr>
          <p:nvPr/>
        </p:nvPicPr>
        <p:blipFill>
          <a:blip r:embed="rId3"/>
          <a:srcRect/>
          <a:stretch>
            <a:fillRect/>
          </a:stretch>
        </p:blipFill>
        <p:spPr bwMode="auto">
          <a:xfrm>
            <a:off x="609600" y="1752600"/>
            <a:ext cx="2286000" cy="3657600"/>
          </a:xfrm>
          <a:prstGeom prst="rect">
            <a:avLst/>
          </a:prstGeom>
          <a:noFill/>
          <a:ln w="9525">
            <a:noFill/>
            <a:miter lim="800000"/>
            <a:headEnd/>
            <a:tailEnd/>
          </a:ln>
        </p:spPr>
      </p:pic>
      <p:sp>
        <p:nvSpPr>
          <p:cNvPr id="62472" name="WordArt 8"/>
          <p:cNvSpPr>
            <a:spLocks noChangeArrowheads="1" noChangeShapeType="1" noTextEdit="1"/>
          </p:cNvSpPr>
          <p:nvPr/>
        </p:nvSpPr>
        <p:spPr bwMode="auto">
          <a:xfrm>
            <a:off x="1600200" y="0"/>
            <a:ext cx="6400800" cy="1577975"/>
          </a:xfrm>
          <a:prstGeom prst="rect">
            <a:avLst/>
          </a:prstGeom>
        </p:spPr>
        <p:txBody>
          <a:bodyPr wrap="none" fromWordArt="1">
            <a:prstTxWarp prst="textCurveUp">
              <a:avLst>
                <a:gd name="adj" fmla="val 40356"/>
              </a:avLst>
            </a:prstTxWarp>
          </a:bodyPr>
          <a:lstStyle/>
          <a:p>
            <a:pPr algn="ctr"/>
            <a:r>
              <a:rPr lang="ru-RU" sz="3600" b="1" kern="10">
                <a:ln w="12700">
                  <a:solidFill>
                    <a:srgbClr val="008000"/>
                  </a:solidFill>
                  <a:round/>
                  <a:headEnd/>
                  <a:tailEnd/>
                </a:ln>
                <a:gradFill rotWithShape="1">
                  <a:gsLst>
                    <a:gs pos="0">
                      <a:srgbClr val="F7F214"/>
                    </a:gs>
                    <a:gs pos="50000">
                      <a:srgbClr val="A45200"/>
                    </a:gs>
                    <a:gs pos="100000">
                      <a:srgbClr val="F7F214"/>
                    </a:gs>
                  </a:gsLst>
                  <a:lin ang="5400000" scaled="1"/>
                </a:gradFill>
                <a:effectLst>
                  <a:outerShdw dist="45791" dir="2021404" algn="ctr" rotWithShape="0">
                    <a:srgbClr val="808080"/>
                  </a:outerShdw>
                </a:effectLst>
                <a:latin typeface="Arial"/>
                <a:cs typeface="Arial"/>
              </a:rPr>
              <a:t>задача №2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62472"/>
                                        </p:tgtEl>
                                        <p:attrNameLst>
                                          <p:attrName>style.visibility</p:attrName>
                                        </p:attrNameLst>
                                      </p:cBhvr>
                                      <p:to>
                                        <p:strVal val="visible"/>
                                      </p:to>
                                    </p:set>
                                    <p:anim calcmode="lin" valueType="num">
                                      <p:cBhvr>
                                        <p:cTn id="7" dur="1000" fill="hold"/>
                                        <p:tgtEl>
                                          <p:spTgt spid="62472"/>
                                        </p:tgtEl>
                                        <p:attrNameLst>
                                          <p:attrName>ppt_w</p:attrName>
                                        </p:attrNameLst>
                                      </p:cBhvr>
                                      <p:tavLst>
                                        <p:tav tm="0">
                                          <p:val>
                                            <p:fltVal val="0"/>
                                          </p:val>
                                        </p:tav>
                                        <p:tav tm="100000">
                                          <p:val>
                                            <p:strVal val="#ppt_w"/>
                                          </p:val>
                                        </p:tav>
                                      </p:tavLst>
                                    </p:anim>
                                    <p:anim calcmode="lin" valueType="num">
                                      <p:cBhvr>
                                        <p:cTn id="8" dur="1000" fill="hold"/>
                                        <p:tgtEl>
                                          <p:spTgt spid="62472"/>
                                        </p:tgtEl>
                                        <p:attrNameLst>
                                          <p:attrName>ppt_h</p:attrName>
                                        </p:attrNameLst>
                                      </p:cBhvr>
                                      <p:tavLst>
                                        <p:tav tm="0">
                                          <p:val>
                                            <p:fltVal val="0"/>
                                          </p:val>
                                        </p:tav>
                                        <p:tav tm="100000">
                                          <p:val>
                                            <p:strVal val="#ppt_h"/>
                                          </p:val>
                                        </p:tav>
                                      </p:tavLst>
                                    </p:anim>
                                    <p:anim calcmode="lin" valueType="num">
                                      <p:cBhvr>
                                        <p:cTn id="9" dur="1000" fill="hold"/>
                                        <p:tgtEl>
                                          <p:spTgt spid="6247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247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62470"/>
                                        </p:tgtEl>
                                        <p:attrNameLst>
                                          <p:attrName>style.visibility</p:attrName>
                                        </p:attrNameLst>
                                      </p:cBhvr>
                                      <p:to>
                                        <p:strVal val="visible"/>
                                      </p:to>
                                    </p:set>
                                    <p:anim calcmode="lin" valueType="num">
                                      <p:cBhvr>
                                        <p:cTn id="14" dur="1000" fill="hold"/>
                                        <p:tgtEl>
                                          <p:spTgt spid="62470"/>
                                        </p:tgtEl>
                                        <p:attrNameLst>
                                          <p:attrName>ppt_w</p:attrName>
                                        </p:attrNameLst>
                                      </p:cBhvr>
                                      <p:tavLst>
                                        <p:tav tm="0">
                                          <p:val>
                                            <p:fltVal val="0"/>
                                          </p:val>
                                        </p:tav>
                                        <p:tav tm="100000">
                                          <p:val>
                                            <p:strVal val="#ppt_w"/>
                                          </p:val>
                                        </p:tav>
                                      </p:tavLst>
                                    </p:anim>
                                    <p:anim calcmode="lin" valueType="num">
                                      <p:cBhvr>
                                        <p:cTn id="15" dur="1000" fill="hold"/>
                                        <p:tgtEl>
                                          <p:spTgt spid="62470"/>
                                        </p:tgtEl>
                                        <p:attrNameLst>
                                          <p:attrName>ppt_h</p:attrName>
                                        </p:attrNameLst>
                                      </p:cBhvr>
                                      <p:tavLst>
                                        <p:tav tm="0">
                                          <p:val>
                                            <p:fltVal val="0"/>
                                          </p:val>
                                        </p:tav>
                                        <p:tav tm="100000">
                                          <p:val>
                                            <p:strVal val="#ppt_h"/>
                                          </p:val>
                                        </p:tav>
                                      </p:tavLst>
                                    </p:anim>
                                    <p:anim calcmode="lin" valueType="num">
                                      <p:cBhvr>
                                        <p:cTn id="16" dur="1000" fill="hold"/>
                                        <p:tgtEl>
                                          <p:spTgt spid="62470"/>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2470"/>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62471"/>
                                        </p:tgtEl>
                                        <p:attrNameLst>
                                          <p:attrName>style.visibility</p:attrName>
                                        </p:attrNameLst>
                                      </p:cBhvr>
                                      <p:to>
                                        <p:strVal val="visible"/>
                                      </p:to>
                                    </p:set>
                                    <p:anim calcmode="lin" valueType="num">
                                      <p:cBhvr>
                                        <p:cTn id="21" dur="1000" fill="hold"/>
                                        <p:tgtEl>
                                          <p:spTgt spid="62471"/>
                                        </p:tgtEl>
                                        <p:attrNameLst>
                                          <p:attrName>ppt_w</p:attrName>
                                        </p:attrNameLst>
                                      </p:cBhvr>
                                      <p:tavLst>
                                        <p:tav tm="0">
                                          <p:val>
                                            <p:fltVal val="0"/>
                                          </p:val>
                                        </p:tav>
                                        <p:tav tm="100000">
                                          <p:val>
                                            <p:strVal val="#ppt_w"/>
                                          </p:val>
                                        </p:tav>
                                      </p:tavLst>
                                    </p:anim>
                                    <p:anim calcmode="lin" valueType="num">
                                      <p:cBhvr>
                                        <p:cTn id="22" dur="1000" fill="hold"/>
                                        <p:tgtEl>
                                          <p:spTgt spid="62471"/>
                                        </p:tgtEl>
                                        <p:attrNameLst>
                                          <p:attrName>ppt_h</p:attrName>
                                        </p:attrNameLst>
                                      </p:cBhvr>
                                      <p:tavLst>
                                        <p:tav tm="0">
                                          <p:val>
                                            <p:fltVal val="0"/>
                                          </p:val>
                                        </p:tav>
                                        <p:tav tm="100000">
                                          <p:val>
                                            <p:strVal val="#ppt_h"/>
                                          </p:val>
                                        </p:tav>
                                      </p:tavLst>
                                    </p:anim>
                                    <p:anim calcmode="lin" valueType="num">
                                      <p:cBhvr>
                                        <p:cTn id="23" dur="1000" fill="hold"/>
                                        <p:tgtEl>
                                          <p:spTgt spid="62471"/>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62471"/>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2" presetClass="entr" presetSubtype="8" fill="hold" grpId="0" nodeType="afterEffect">
                                  <p:stCondLst>
                                    <p:cond delay="1000"/>
                                  </p:stCondLst>
                                  <p:childTnLst>
                                    <p:set>
                                      <p:cBhvr>
                                        <p:cTn id="27" dur="1" fill="hold">
                                          <p:stCondLst>
                                            <p:cond delay="0"/>
                                          </p:stCondLst>
                                        </p:cTn>
                                        <p:tgtEl>
                                          <p:spTgt spid="62468"/>
                                        </p:tgtEl>
                                        <p:attrNameLst>
                                          <p:attrName>style.visibility</p:attrName>
                                        </p:attrNameLst>
                                      </p:cBhvr>
                                      <p:to>
                                        <p:strVal val="visible"/>
                                      </p:to>
                                    </p:set>
                                    <p:anim calcmode="lin" valueType="num">
                                      <p:cBhvr additive="base">
                                        <p:cTn id="28" dur="500" fill="hold"/>
                                        <p:tgtEl>
                                          <p:spTgt spid="62468"/>
                                        </p:tgtEl>
                                        <p:attrNameLst>
                                          <p:attrName>ppt_x</p:attrName>
                                        </p:attrNameLst>
                                      </p:cBhvr>
                                      <p:tavLst>
                                        <p:tav tm="0">
                                          <p:val>
                                            <p:strVal val="0-#ppt_w/2"/>
                                          </p:val>
                                        </p:tav>
                                        <p:tav tm="100000">
                                          <p:val>
                                            <p:strVal val="#ppt_x"/>
                                          </p:val>
                                        </p:tav>
                                      </p:tavLst>
                                    </p:anim>
                                    <p:anim calcmode="lin" valueType="num">
                                      <p:cBhvr additive="base">
                                        <p:cTn id="29" dur="500" fill="hold"/>
                                        <p:tgtEl>
                                          <p:spTgt spid="624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utoUpdateAnimBg="0"/>
      <p:bldP spid="6247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F09CB0"/>
            </a:gs>
            <a:gs pos="50000">
              <a:srgbClr val="ABBAF3"/>
            </a:gs>
            <a:gs pos="100000">
              <a:srgbClr val="F09CB0"/>
            </a:gs>
          </a:gsLst>
          <a:lin ang="5400000" scaled="1"/>
        </a:gradFill>
        <a:effectLst/>
      </p:bgPr>
    </p:bg>
    <p:spTree>
      <p:nvGrpSpPr>
        <p:cNvPr id="1" name=""/>
        <p:cNvGrpSpPr/>
        <p:nvPr/>
      </p:nvGrpSpPr>
      <p:grpSpPr>
        <a:xfrm>
          <a:off x="0" y="0"/>
          <a:ext cx="0" cy="0"/>
          <a:chOff x="0" y="0"/>
          <a:chExt cx="0" cy="0"/>
        </a:xfrm>
      </p:grpSpPr>
      <p:sp>
        <p:nvSpPr>
          <p:cNvPr id="63501" name="Rectangle 13"/>
          <p:cNvSpPr>
            <a:spLocks noGrp="1" noChangeArrowheads="1"/>
          </p:cNvSpPr>
          <p:nvPr>
            <p:ph type="title"/>
          </p:nvPr>
        </p:nvSpPr>
        <p:spPr/>
        <p:txBody>
          <a:bodyPr/>
          <a:lstStyle/>
          <a:p>
            <a:pPr eaLnBrk="1" hangingPunct="1">
              <a:defRPr/>
            </a:pPr>
            <a:endParaRPr lang="ru-RU" smtClean="0"/>
          </a:p>
        </p:txBody>
      </p:sp>
      <p:pic>
        <p:nvPicPr>
          <p:cNvPr id="63502" name="Picture 14"/>
          <p:cNvPicPr>
            <a:picLocks noGrp="1" noChangeAspect="1" noChangeArrowheads="1"/>
          </p:cNvPicPr>
          <p:nvPr>
            <p:ph sz="half" idx="1"/>
          </p:nvPr>
        </p:nvPicPr>
        <p:blipFill>
          <a:blip r:embed="rId2"/>
          <a:srcRect/>
          <a:stretch>
            <a:fillRect/>
          </a:stretch>
        </p:blipFill>
        <p:spPr>
          <a:xfrm>
            <a:off x="1981200" y="2254250"/>
            <a:ext cx="5029200" cy="1631950"/>
          </a:xfrm>
        </p:spPr>
      </p:pic>
      <p:sp>
        <p:nvSpPr>
          <p:cNvPr id="63503" name="Rectangle 15"/>
          <p:cNvSpPr>
            <a:spLocks noGrp="1" noChangeArrowheads="1"/>
          </p:cNvSpPr>
          <p:nvPr>
            <p:ph type="body" sz="half" idx="2"/>
          </p:nvPr>
        </p:nvSpPr>
        <p:spPr>
          <a:xfrm>
            <a:off x="457200" y="4419600"/>
            <a:ext cx="8229600" cy="2209800"/>
          </a:xfrm>
        </p:spPr>
        <p:txBody>
          <a:bodyPr/>
          <a:lstStyle/>
          <a:p>
            <a:pPr eaLnBrk="1" hangingPunct="1">
              <a:buFontTx/>
              <a:buNone/>
              <a:defRPr/>
            </a:pPr>
            <a:r>
              <a:rPr lang="ru-RU" sz="2400" smtClean="0"/>
              <a:t> </a:t>
            </a:r>
            <a:r>
              <a:rPr lang="ru-RU" sz="2400" smtClean="0">
                <a:solidFill>
                  <a:srgbClr val="8B1523"/>
                </a:solidFill>
              </a:rPr>
              <a:t>Два друга решили купить по игрушечному самолёту. Но оказалось,что одному из них не хватает 30 руб.,а другому 1руб. Когда они сложили свои деньги вместе, то денег на покупку даже одного самолёта не хватило. Сколько стоит самолёт?</a:t>
            </a:r>
          </a:p>
        </p:txBody>
      </p:sp>
      <p:sp>
        <p:nvSpPr>
          <p:cNvPr id="63493" name="WordArt 5"/>
          <p:cNvSpPr>
            <a:spLocks noChangeArrowheads="1" noChangeShapeType="1" noTextEdit="1"/>
          </p:cNvSpPr>
          <p:nvPr/>
        </p:nvSpPr>
        <p:spPr bwMode="auto">
          <a:xfrm>
            <a:off x="1828800" y="304800"/>
            <a:ext cx="6172200" cy="1273175"/>
          </a:xfrm>
          <a:prstGeom prst="rect">
            <a:avLst/>
          </a:prstGeom>
        </p:spPr>
        <p:txBody>
          <a:bodyPr wrap="none" fromWordArt="1">
            <a:prstTxWarp prst="textCurveUp">
              <a:avLst>
                <a:gd name="adj" fmla="val 40356"/>
              </a:avLst>
            </a:prstTxWarp>
          </a:bodyPr>
          <a:lstStyle/>
          <a:p>
            <a:pPr algn="ctr"/>
            <a:r>
              <a:rPr lang="ru-RU" sz="3600" b="1" kern="10">
                <a:ln w="12700">
                  <a:solidFill>
                    <a:srgbClr val="0000FF"/>
                  </a:solidFill>
                  <a:round/>
                  <a:headEnd/>
                  <a:tailEnd/>
                </a:ln>
                <a:gradFill rotWithShape="1">
                  <a:gsLst>
                    <a:gs pos="0">
                      <a:srgbClr val="510000"/>
                    </a:gs>
                    <a:gs pos="100000">
                      <a:srgbClr val="B00000"/>
                    </a:gs>
                  </a:gsLst>
                  <a:lin ang="5400000" scaled="1"/>
                </a:gradFill>
                <a:effectLst>
                  <a:outerShdw dist="45791" dir="2021404" algn="ctr" rotWithShape="0">
                    <a:srgbClr val="808080"/>
                  </a:outerShdw>
                </a:effectLst>
                <a:latin typeface="Arial"/>
                <a:cs typeface="Arial"/>
              </a:rPr>
              <a:t>задача-шутка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1000"/>
                                  </p:stCondLst>
                                  <p:childTnLst>
                                    <p:set>
                                      <p:cBhvr>
                                        <p:cTn id="6" dur="1" fill="hold">
                                          <p:stCondLst>
                                            <p:cond delay="0"/>
                                          </p:stCondLst>
                                        </p:cTn>
                                        <p:tgtEl>
                                          <p:spTgt spid="63493"/>
                                        </p:tgtEl>
                                        <p:attrNameLst>
                                          <p:attrName>style.visibility</p:attrName>
                                        </p:attrNameLst>
                                      </p:cBhvr>
                                      <p:to>
                                        <p:strVal val="visible"/>
                                      </p:to>
                                    </p:set>
                                    <p:anim calcmode="lin" valueType="num">
                                      <p:cBhvr additive="base">
                                        <p:cTn id="7" dur="500" fill="hold"/>
                                        <p:tgtEl>
                                          <p:spTgt spid="63493"/>
                                        </p:tgtEl>
                                        <p:attrNameLst>
                                          <p:attrName>ppt_x</p:attrName>
                                        </p:attrNameLst>
                                      </p:cBhvr>
                                      <p:tavLst>
                                        <p:tav tm="0">
                                          <p:val>
                                            <p:strVal val="0-#ppt_w/2"/>
                                          </p:val>
                                        </p:tav>
                                        <p:tav tm="100000">
                                          <p:val>
                                            <p:strVal val="#ppt_x"/>
                                          </p:val>
                                        </p:tav>
                                      </p:tavLst>
                                    </p:anim>
                                    <p:anim calcmode="lin" valueType="num">
                                      <p:cBhvr additive="base">
                                        <p:cTn id="8" dur="500" fill="hold"/>
                                        <p:tgtEl>
                                          <p:spTgt spid="63493"/>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12" fill="hold" grpId="0" nodeType="afterEffect" nodePh="1">
                                  <p:stCondLst>
                                    <p:cond delay="1000"/>
                                  </p:stCondLst>
                                  <p:endCondLst>
                                    <p:cond evt="begin" delay="0">
                                      <p:tn val="10"/>
                                    </p:cond>
                                  </p:endCondLst>
                                  <p:childTnLst>
                                    <p:set>
                                      <p:cBhvr>
                                        <p:cTn id="11" dur="1" fill="hold">
                                          <p:stCondLst>
                                            <p:cond delay="0"/>
                                          </p:stCondLst>
                                        </p:cTn>
                                        <p:tgtEl>
                                          <p:spTgt spid="63502"/>
                                        </p:tgtEl>
                                        <p:attrNameLst>
                                          <p:attrName>style.visibility</p:attrName>
                                        </p:attrNameLst>
                                      </p:cBhvr>
                                      <p:to>
                                        <p:strVal val="visible"/>
                                      </p:to>
                                    </p:set>
                                    <p:anim calcmode="lin" valueType="num">
                                      <p:cBhvr additive="base">
                                        <p:cTn id="12" dur="500" fill="hold"/>
                                        <p:tgtEl>
                                          <p:spTgt spid="63502"/>
                                        </p:tgtEl>
                                        <p:attrNameLst>
                                          <p:attrName>ppt_x</p:attrName>
                                        </p:attrNameLst>
                                      </p:cBhvr>
                                      <p:tavLst>
                                        <p:tav tm="0">
                                          <p:val>
                                            <p:strVal val="0-#ppt_w/2"/>
                                          </p:val>
                                        </p:tav>
                                        <p:tav tm="100000">
                                          <p:val>
                                            <p:strVal val="#ppt_x"/>
                                          </p:val>
                                        </p:tav>
                                      </p:tavLst>
                                    </p:anim>
                                    <p:anim calcmode="lin" valueType="num">
                                      <p:cBhvr additive="base">
                                        <p:cTn id="13" dur="500" fill="hold"/>
                                        <p:tgtEl>
                                          <p:spTgt spid="63502"/>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12" fill="hold" grpId="0" nodeType="afterEffect">
                                  <p:stCondLst>
                                    <p:cond delay="2000"/>
                                  </p:stCondLst>
                                  <p:childTnLst>
                                    <p:set>
                                      <p:cBhvr>
                                        <p:cTn id="16" dur="1" fill="hold">
                                          <p:stCondLst>
                                            <p:cond delay="0"/>
                                          </p:stCondLst>
                                        </p:cTn>
                                        <p:tgtEl>
                                          <p:spTgt spid="63503"/>
                                        </p:tgtEl>
                                        <p:attrNameLst>
                                          <p:attrName>style.visibility</p:attrName>
                                        </p:attrNameLst>
                                      </p:cBhvr>
                                      <p:to>
                                        <p:strVal val="visible"/>
                                      </p:to>
                                    </p:set>
                                    <p:anim calcmode="lin" valueType="num">
                                      <p:cBhvr additive="base">
                                        <p:cTn id="17" dur="500" fill="hold"/>
                                        <p:tgtEl>
                                          <p:spTgt spid="63503"/>
                                        </p:tgtEl>
                                        <p:attrNameLst>
                                          <p:attrName>ppt_x</p:attrName>
                                        </p:attrNameLst>
                                      </p:cBhvr>
                                      <p:tavLst>
                                        <p:tav tm="0">
                                          <p:val>
                                            <p:strVal val="0-#ppt_w/2"/>
                                          </p:val>
                                        </p:tav>
                                        <p:tav tm="100000">
                                          <p:val>
                                            <p:strVal val="#ppt_x"/>
                                          </p:val>
                                        </p:tav>
                                      </p:tavLst>
                                    </p:anim>
                                    <p:anim calcmode="lin" valueType="num">
                                      <p:cBhvr additive="base">
                                        <p:cTn id="18" dur="500" fill="hold"/>
                                        <p:tgtEl>
                                          <p:spTgt spid="635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02" grpId="0" autoUpdateAnimBg="0"/>
      <p:bldP spid="63503" grpId="0" autoUpdateAnimBg="0"/>
      <p:bldP spid="63493"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EA9A68"/>
            </a:gs>
            <a:gs pos="100000">
              <a:srgbClr val="CBAC93"/>
            </a:gs>
          </a:gsLst>
          <a:lin ang="5400000" scaled="1"/>
        </a:gra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defRPr/>
            </a:pPr>
            <a:r>
              <a:rPr lang="ru-RU" sz="6000" b="1" smtClean="0">
                <a:solidFill>
                  <a:srgbClr val="8B1523"/>
                </a:solidFill>
              </a:rPr>
              <a:t>3  ТУР</a:t>
            </a:r>
          </a:p>
        </p:txBody>
      </p:sp>
      <p:pic>
        <p:nvPicPr>
          <p:cNvPr id="66564" name="Picture 4" descr="J0282747"/>
          <p:cNvPicPr>
            <a:picLocks noGrp="1" noChangeAspect="1" noChangeArrowheads="1" noCrop="1"/>
          </p:cNvPicPr>
          <p:nvPr>
            <p:ph idx="1"/>
          </p:nvPr>
        </p:nvPicPr>
        <p:blipFill>
          <a:blip r:embed="rId2"/>
          <a:srcRect/>
          <a:stretch>
            <a:fillRect/>
          </a:stretch>
        </p:blipFill>
        <p:spPr>
          <a:xfrm>
            <a:off x="1828800" y="1219200"/>
            <a:ext cx="4419600" cy="4252913"/>
          </a:xfrm>
          <a:noFill/>
        </p:spPr>
      </p:pic>
      <p:sp>
        <p:nvSpPr>
          <p:cNvPr id="66565" name="WordArt 5"/>
          <p:cNvSpPr>
            <a:spLocks noChangeArrowheads="1" noChangeShapeType="1" noTextEdit="1"/>
          </p:cNvSpPr>
          <p:nvPr/>
        </p:nvSpPr>
        <p:spPr bwMode="auto">
          <a:xfrm>
            <a:off x="3657600" y="4114800"/>
            <a:ext cx="5029200" cy="2362200"/>
          </a:xfrm>
          <a:prstGeom prst="rect">
            <a:avLst/>
          </a:prstGeom>
        </p:spPr>
        <p:txBody>
          <a:bodyPr wrap="none" fromWordArt="1">
            <a:prstTxWarp prst="textCurveUp">
              <a:avLst>
                <a:gd name="adj" fmla="val 56338"/>
              </a:avLst>
            </a:prstTxWarp>
          </a:bodyPr>
          <a:lstStyle/>
          <a:p>
            <a:pPr algn="ctr"/>
            <a:r>
              <a:rPr lang="ru-RU" sz="3600" b="1" kern="10">
                <a:ln w="12700">
                  <a:solidFill>
                    <a:srgbClr val="8B1523"/>
                  </a:solidFill>
                  <a:round/>
                  <a:headEnd/>
                  <a:tailEnd/>
                </a:ln>
                <a:solidFill>
                  <a:srgbClr val="DC7550"/>
                </a:solidFill>
                <a:effectLst>
                  <a:outerShdw dist="45791" dir="2021404" algn="ctr" rotWithShape="0">
                    <a:srgbClr val="808080"/>
                  </a:outerShdw>
                </a:effectLst>
                <a:latin typeface="Arial"/>
                <a:cs typeface="Arial"/>
              </a:rPr>
              <a:t>удачи!</a:t>
            </a:r>
          </a:p>
        </p:txBody>
      </p:sp>
      <p:pic>
        <p:nvPicPr>
          <p:cNvPr id="5" name="Picture 5" descr="C:\Documents and Settings\323\Рабочий стол\Портфель\большие анимашки\9.gif"/>
          <p:cNvPicPr>
            <a:picLocks noChangeAspect="1" noChangeArrowheads="1" noCrop="1"/>
          </p:cNvPicPr>
          <p:nvPr/>
        </p:nvPicPr>
        <p:blipFill>
          <a:blip r:embed="rId3"/>
          <a:srcRect/>
          <a:stretch>
            <a:fillRect/>
          </a:stretch>
        </p:blipFill>
        <p:spPr bwMode="auto">
          <a:xfrm>
            <a:off x="7572396" y="0"/>
            <a:ext cx="1428750" cy="13811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1000"/>
                                  </p:stCondLst>
                                  <p:childTnLst>
                                    <p:set>
                                      <p:cBhvr>
                                        <p:cTn id="6" dur="1" fill="hold">
                                          <p:stCondLst>
                                            <p:cond delay="0"/>
                                          </p:stCondLst>
                                        </p:cTn>
                                        <p:tgtEl>
                                          <p:spTgt spid="66564"/>
                                        </p:tgtEl>
                                        <p:attrNameLst>
                                          <p:attrName>style.visibility</p:attrName>
                                        </p:attrNameLst>
                                      </p:cBhvr>
                                      <p:to>
                                        <p:strVal val="visible"/>
                                      </p:to>
                                    </p:set>
                                    <p:anim calcmode="lin" valueType="num">
                                      <p:cBhvr>
                                        <p:cTn id="7" dur="5000" fill="hold"/>
                                        <p:tgtEl>
                                          <p:spTgt spid="66564"/>
                                        </p:tgtEl>
                                        <p:attrNameLst>
                                          <p:attrName>ppt_w</p:attrName>
                                        </p:attrNameLst>
                                      </p:cBhvr>
                                      <p:tavLst>
                                        <p:tav tm="0" fmla="#ppt_w*sin(2.5*pi*$)">
                                          <p:val>
                                            <p:fltVal val="0"/>
                                          </p:val>
                                        </p:tav>
                                        <p:tav tm="100000">
                                          <p:val>
                                            <p:fltVal val="1"/>
                                          </p:val>
                                        </p:tav>
                                      </p:tavLst>
                                    </p:anim>
                                    <p:anim calcmode="lin" valueType="num">
                                      <p:cBhvr>
                                        <p:cTn id="8" dur="5000" fill="hold"/>
                                        <p:tgtEl>
                                          <p:spTgt spid="66564"/>
                                        </p:tgtEl>
                                        <p:attrNameLst>
                                          <p:attrName>ppt_h</p:attrName>
                                        </p:attrNameLst>
                                      </p:cBhvr>
                                      <p:tavLst>
                                        <p:tav tm="0">
                                          <p:val>
                                            <p:strVal val="#ppt_h"/>
                                          </p:val>
                                        </p:tav>
                                        <p:tav tm="100000">
                                          <p:val>
                                            <p:strVal val="#ppt_h"/>
                                          </p:val>
                                        </p:tav>
                                      </p:tavLst>
                                    </p:anim>
                                  </p:childTnLst>
                                </p:cTn>
                              </p:par>
                            </p:childTnLst>
                          </p:cTn>
                        </p:par>
                        <p:par>
                          <p:cTn id="9" fill="hold">
                            <p:stCondLst>
                              <p:cond delay="6000"/>
                            </p:stCondLst>
                            <p:childTnLst>
                              <p:par>
                                <p:cTn id="10" presetID="2" presetClass="entr" presetSubtype="8" fill="hold" grpId="0" nodeType="afterEffect">
                                  <p:stCondLst>
                                    <p:cond delay="2000"/>
                                  </p:stCondLst>
                                  <p:childTnLst>
                                    <p:set>
                                      <p:cBhvr>
                                        <p:cTn id="11" dur="1" fill="hold">
                                          <p:stCondLst>
                                            <p:cond delay="0"/>
                                          </p:stCondLst>
                                        </p:cTn>
                                        <p:tgtEl>
                                          <p:spTgt spid="66565"/>
                                        </p:tgtEl>
                                        <p:attrNameLst>
                                          <p:attrName>style.visibility</p:attrName>
                                        </p:attrNameLst>
                                      </p:cBhvr>
                                      <p:to>
                                        <p:strVal val="visible"/>
                                      </p:to>
                                    </p:set>
                                    <p:anim calcmode="lin" valueType="num">
                                      <p:cBhvr additive="base">
                                        <p:cTn id="12" dur="500" fill="hold"/>
                                        <p:tgtEl>
                                          <p:spTgt spid="66565"/>
                                        </p:tgtEl>
                                        <p:attrNameLst>
                                          <p:attrName>ppt_x</p:attrName>
                                        </p:attrNameLst>
                                      </p:cBhvr>
                                      <p:tavLst>
                                        <p:tav tm="0">
                                          <p:val>
                                            <p:strVal val="0-#ppt_w/2"/>
                                          </p:val>
                                        </p:tav>
                                        <p:tav tm="100000">
                                          <p:val>
                                            <p:strVal val="#ppt_x"/>
                                          </p:val>
                                        </p:tav>
                                      </p:tavLst>
                                    </p:anim>
                                    <p:anim calcmode="lin" valueType="num">
                                      <p:cBhvr additive="base">
                                        <p:cTn id="13" dur="500" fill="hold"/>
                                        <p:tgtEl>
                                          <p:spTgt spid="6656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D1E8FF"/>
            </a:gs>
            <a:gs pos="50000">
              <a:schemeClr val="tx1"/>
            </a:gs>
            <a:gs pos="100000">
              <a:srgbClr val="D1E8FF"/>
            </a:gs>
          </a:gsLst>
          <a:lin ang="5400000" scaled="1"/>
        </a:gradFill>
        <a:effectLst/>
      </p:bgPr>
    </p:bg>
    <p:spTree>
      <p:nvGrpSpPr>
        <p:cNvPr id="1" name=""/>
        <p:cNvGrpSpPr/>
        <p:nvPr/>
      </p:nvGrpSpPr>
      <p:grpSpPr>
        <a:xfrm>
          <a:off x="0" y="0"/>
          <a:ext cx="0" cy="0"/>
          <a:chOff x="0" y="0"/>
          <a:chExt cx="0" cy="0"/>
        </a:xfrm>
      </p:grpSpPr>
      <p:pic>
        <p:nvPicPr>
          <p:cNvPr id="21506" name="Picture 5" descr="oth-fishing_boat"/>
          <p:cNvPicPr>
            <a:picLocks noGrp="1" noChangeAspect="1" noChangeArrowheads="1" noCrop="1"/>
          </p:cNvPicPr>
          <p:nvPr>
            <p:ph sz="half" idx="4294967295"/>
          </p:nvPr>
        </p:nvPicPr>
        <p:blipFill>
          <a:blip r:embed="rId2"/>
          <a:srcRect/>
          <a:stretch>
            <a:fillRect/>
          </a:stretch>
        </p:blipFill>
        <p:spPr>
          <a:xfrm>
            <a:off x="0" y="3505200"/>
            <a:ext cx="9144000" cy="2971800"/>
          </a:xfrm>
          <a:noFill/>
        </p:spPr>
      </p:pic>
      <p:pic>
        <p:nvPicPr>
          <p:cNvPr id="21507" name="Picture 8" descr="sun_tu4a"/>
          <p:cNvPicPr>
            <a:picLocks noChangeAspect="1" noChangeArrowheads="1" noCrop="1"/>
          </p:cNvPicPr>
          <p:nvPr/>
        </p:nvPicPr>
        <p:blipFill>
          <a:blip r:embed="rId3"/>
          <a:srcRect/>
          <a:stretch>
            <a:fillRect/>
          </a:stretch>
        </p:blipFill>
        <p:spPr bwMode="auto">
          <a:xfrm>
            <a:off x="4419600" y="228600"/>
            <a:ext cx="3962400" cy="2667000"/>
          </a:xfrm>
          <a:prstGeom prst="rect">
            <a:avLst/>
          </a:prstGeom>
          <a:noFill/>
          <a:ln w="9525">
            <a:noFill/>
            <a:miter lim="800000"/>
            <a:headEnd/>
            <a:tailEnd/>
          </a:ln>
        </p:spPr>
      </p:pic>
      <p:sp>
        <p:nvSpPr>
          <p:cNvPr id="71689" name="WordArt 9"/>
          <p:cNvSpPr>
            <a:spLocks noChangeArrowheads="1" noChangeShapeType="1"/>
          </p:cNvSpPr>
          <p:nvPr/>
        </p:nvSpPr>
        <p:spPr bwMode="auto">
          <a:xfrm>
            <a:off x="228600" y="228600"/>
            <a:ext cx="4191000" cy="8382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ru-RU" sz="3600" b="1" kern="10">
                <a:ln w="9525">
                  <a:round/>
                  <a:headEnd/>
                  <a:tailEnd/>
                </a:ln>
                <a:solidFill>
                  <a:srgbClr val="8BC1ED">
                    <a:alpha val="50195"/>
                  </a:srgbClr>
                </a:solidFill>
                <a:latin typeface="Arial"/>
                <a:cs typeface="Arial"/>
              </a:rPr>
              <a:t>молодцы!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4000"/>
                                  </p:stCondLst>
                                  <p:childTnLst>
                                    <p:set>
                                      <p:cBhvr>
                                        <p:cTn id="6" dur="1" fill="hold">
                                          <p:stCondLst>
                                            <p:cond delay="0"/>
                                          </p:stCondLst>
                                        </p:cTn>
                                        <p:tgtEl>
                                          <p:spTgt spid="71689"/>
                                        </p:tgtEl>
                                        <p:attrNameLst>
                                          <p:attrName>style.visibility</p:attrName>
                                        </p:attrNameLst>
                                      </p:cBhvr>
                                      <p:to>
                                        <p:strVal val="visible"/>
                                      </p:to>
                                    </p:set>
                                    <p:animEffect transition="in" filter="dissolve">
                                      <p:cBhvr>
                                        <p:cTn id="7" dur="500"/>
                                        <p:tgtEl>
                                          <p:spTgt spid="71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rgbClr val="7DCAF1"/>
        </a:solidFill>
        <a:effectLst/>
      </p:bgPr>
    </p:bg>
    <p:spTree>
      <p:nvGrpSpPr>
        <p:cNvPr id="1" name=""/>
        <p:cNvGrpSpPr/>
        <p:nvPr/>
      </p:nvGrpSpPr>
      <p:grpSpPr>
        <a:xfrm>
          <a:off x="0" y="0"/>
          <a:ext cx="0" cy="0"/>
          <a:chOff x="0" y="0"/>
          <a:chExt cx="0" cy="0"/>
        </a:xfrm>
      </p:grpSpPr>
      <p:pic>
        <p:nvPicPr>
          <p:cNvPr id="5122" name="Picture 1028" descr="sun_tu4a"/>
          <p:cNvPicPr>
            <a:picLocks noChangeAspect="1" noChangeArrowheads="1" noCrop="1"/>
          </p:cNvPicPr>
          <p:nvPr/>
        </p:nvPicPr>
        <p:blipFill>
          <a:blip r:embed="rId2"/>
          <a:srcRect/>
          <a:stretch>
            <a:fillRect/>
          </a:stretch>
        </p:blipFill>
        <p:spPr bwMode="auto">
          <a:xfrm>
            <a:off x="4876800" y="152400"/>
            <a:ext cx="2971800" cy="2286000"/>
          </a:xfrm>
          <a:prstGeom prst="rect">
            <a:avLst/>
          </a:prstGeom>
          <a:noFill/>
          <a:ln w="9525">
            <a:noFill/>
            <a:miter lim="800000"/>
            <a:headEnd/>
            <a:tailEnd/>
          </a:ln>
        </p:spPr>
      </p:pic>
      <p:pic>
        <p:nvPicPr>
          <p:cNvPr id="5123" name="Picture 6" descr=" (567x698, 276Kb)"/>
          <p:cNvPicPr>
            <a:picLocks noChangeAspect="1" noChangeArrowheads="1"/>
          </p:cNvPicPr>
          <p:nvPr/>
        </p:nvPicPr>
        <p:blipFill>
          <a:blip r:embed="rId3"/>
          <a:srcRect/>
          <a:stretch>
            <a:fillRect/>
          </a:stretch>
        </p:blipFill>
        <p:spPr bwMode="auto">
          <a:xfrm>
            <a:off x="214313" y="0"/>
            <a:ext cx="5400675" cy="6648450"/>
          </a:xfrm>
          <a:prstGeom prst="rect">
            <a:avLst/>
          </a:prstGeom>
          <a:noFill/>
          <a:ln w="9525">
            <a:noFill/>
            <a:miter lim="800000"/>
            <a:headEnd/>
            <a:tailEnd/>
          </a:ln>
        </p:spPr>
      </p:pic>
      <p:sp>
        <p:nvSpPr>
          <p:cNvPr id="5124" name="WordArt 8"/>
          <p:cNvSpPr>
            <a:spLocks noChangeArrowheads="1" noChangeShapeType="1" noTextEdit="1"/>
          </p:cNvSpPr>
          <p:nvPr/>
        </p:nvSpPr>
        <p:spPr bwMode="auto">
          <a:xfrm>
            <a:off x="4857750" y="2643188"/>
            <a:ext cx="3929063" cy="2000250"/>
          </a:xfrm>
          <a:prstGeom prst="rect">
            <a:avLst/>
          </a:prstGeom>
        </p:spPr>
        <p:txBody>
          <a:bodyPr wrap="none" fromWordArt="1">
            <a:prstTxWarp prst="textDoubleWave1">
              <a:avLst>
                <a:gd name="adj1" fmla="val 6500"/>
                <a:gd name="adj2" fmla="val 0"/>
              </a:avLst>
            </a:prstTxWarp>
          </a:bodyPr>
          <a:lstStyle/>
          <a:p>
            <a:pPr algn="ctr"/>
            <a:r>
              <a:rPr lang="ru-RU" sz="3600" kern="10">
                <a:ln w="19050">
                  <a:solidFill>
                    <a:srgbClr val="000099"/>
                  </a:solidFill>
                  <a:round/>
                  <a:headEnd/>
                  <a:tailEnd/>
                </a:ln>
                <a:solidFill>
                  <a:srgbClr val="0066FF"/>
                </a:solidFill>
                <a:latin typeface="Impact"/>
              </a:rPr>
              <a:t>Попутного</a:t>
            </a:r>
          </a:p>
          <a:p>
            <a:pPr algn="ctr"/>
            <a:r>
              <a:rPr lang="ru-RU" sz="3600" kern="10">
                <a:ln w="19050">
                  <a:solidFill>
                    <a:srgbClr val="000099"/>
                  </a:solidFill>
                  <a:round/>
                  <a:headEnd/>
                  <a:tailEnd/>
                </a:ln>
                <a:solidFill>
                  <a:srgbClr val="0066FF"/>
                </a:solidFill>
                <a:latin typeface="Impact"/>
              </a:rPr>
              <a:t> ветра!</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DCAF1"/>
        </a:solidFill>
        <a:effectLst/>
      </p:bgPr>
    </p:bg>
    <p:spTree>
      <p:nvGrpSpPr>
        <p:cNvPr id="1" name=""/>
        <p:cNvGrpSpPr/>
        <p:nvPr/>
      </p:nvGrpSpPr>
      <p:grpSpPr>
        <a:xfrm>
          <a:off x="0" y="0"/>
          <a:ext cx="0" cy="0"/>
          <a:chOff x="0" y="0"/>
          <a:chExt cx="0" cy="0"/>
        </a:xfrm>
      </p:grpSpPr>
      <p:pic>
        <p:nvPicPr>
          <p:cNvPr id="22530" name="Picture 10" descr="sun_tu4a"/>
          <p:cNvPicPr>
            <a:picLocks noChangeAspect="1" noChangeArrowheads="1" noCrop="1"/>
          </p:cNvPicPr>
          <p:nvPr/>
        </p:nvPicPr>
        <p:blipFill>
          <a:blip r:embed="rId2"/>
          <a:srcRect/>
          <a:stretch>
            <a:fillRect/>
          </a:stretch>
        </p:blipFill>
        <p:spPr bwMode="auto">
          <a:xfrm>
            <a:off x="571500" y="0"/>
            <a:ext cx="3276600" cy="2438400"/>
          </a:xfrm>
          <a:prstGeom prst="rect">
            <a:avLst/>
          </a:prstGeom>
          <a:noFill/>
          <a:ln w="9525">
            <a:noFill/>
            <a:miter lim="800000"/>
            <a:headEnd/>
            <a:tailEnd/>
          </a:ln>
        </p:spPr>
      </p:pic>
      <p:sp>
        <p:nvSpPr>
          <p:cNvPr id="22531" name="WordArt 12"/>
          <p:cNvSpPr>
            <a:spLocks noChangeArrowheads="1" noChangeShapeType="1"/>
          </p:cNvSpPr>
          <p:nvPr/>
        </p:nvSpPr>
        <p:spPr bwMode="auto">
          <a:xfrm>
            <a:off x="4500563" y="571500"/>
            <a:ext cx="3810000" cy="990600"/>
          </a:xfrm>
          <a:prstGeom prst="rect">
            <a:avLst/>
          </a:prstGeom>
        </p:spPr>
        <p:txBody>
          <a:bodyPr wrap="none" fromWordArt="1">
            <a:prstTxWarp prst="textCurveUp">
              <a:avLst>
                <a:gd name="adj" fmla="val 47917"/>
              </a:avLst>
            </a:prstTxWarp>
          </a:bodyPr>
          <a:lstStyle/>
          <a:p>
            <a:pPr algn="ctr"/>
            <a:r>
              <a:rPr lang="ru-RU" sz="3600" b="1" kern="10">
                <a:ln w="12700">
                  <a:solidFill>
                    <a:srgbClr val="806E24"/>
                  </a:solidFill>
                  <a:round/>
                  <a:headEnd/>
                  <a:tailEnd/>
                </a:ln>
                <a:solidFill>
                  <a:srgbClr val="FFFF00"/>
                </a:solidFill>
                <a:effectLst>
                  <a:outerShdw dist="45791" dir="2021404" algn="ctr" rotWithShape="0">
                    <a:srgbClr val="808080"/>
                  </a:outerShdw>
                </a:effectLst>
                <a:latin typeface="Arial"/>
                <a:cs typeface="Arial"/>
              </a:rPr>
              <a:t>Получите призы</a:t>
            </a:r>
          </a:p>
        </p:txBody>
      </p:sp>
      <p:pic>
        <p:nvPicPr>
          <p:cNvPr id="22532" name="Picture 9" descr="J0300490"/>
          <p:cNvPicPr>
            <a:picLocks noChangeAspect="1" noChangeArrowheads="1" noCrop="1"/>
          </p:cNvPicPr>
          <p:nvPr/>
        </p:nvPicPr>
        <p:blipFill>
          <a:blip r:embed="rId3"/>
          <a:srcRect/>
          <a:stretch>
            <a:fillRect/>
          </a:stretch>
        </p:blipFill>
        <p:spPr bwMode="auto">
          <a:xfrm>
            <a:off x="0" y="2133600"/>
            <a:ext cx="9144000" cy="4724400"/>
          </a:xfrm>
          <a:prstGeom prst="rect">
            <a:avLst/>
          </a:prstGeom>
          <a:noFill/>
          <a:ln w="9525">
            <a:noFill/>
            <a:miter lim="800000"/>
            <a:headEnd/>
            <a:tailEnd/>
          </a:ln>
        </p:spPr>
      </p:pic>
      <p:pic>
        <p:nvPicPr>
          <p:cNvPr id="22533" name="Picture 8" descr="разноцветные шарики"/>
          <p:cNvPicPr>
            <a:picLocks noChangeAspect="1" noChangeArrowheads="1" noCrop="1"/>
          </p:cNvPicPr>
          <p:nvPr/>
        </p:nvPicPr>
        <p:blipFill>
          <a:blip r:embed="rId4"/>
          <a:srcRect/>
          <a:stretch>
            <a:fillRect/>
          </a:stretch>
        </p:blipFill>
        <p:spPr bwMode="auto">
          <a:xfrm>
            <a:off x="7239000" y="1928813"/>
            <a:ext cx="1905000" cy="3714750"/>
          </a:xfrm>
          <a:prstGeom prst="rect">
            <a:avLst/>
          </a:prstGeom>
          <a:noFill/>
          <a:ln w="9525">
            <a:noFill/>
            <a:miter lim="800000"/>
            <a:headEnd/>
            <a:tailEnd/>
          </a:ln>
        </p:spPr>
      </p:pic>
      <p:pic>
        <p:nvPicPr>
          <p:cNvPr id="22534" name="Picture 10" descr="розовые шарики"/>
          <p:cNvPicPr>
            <a:picLocks noChangeAspect="1" noChangeArrowheads="1" noCrop="1"/>
          </p:cNvPicPr>
          <p:nvPr/>
        </p:nvPicPr>
        <p:blipFill>
          <a:blip r:embed="rId5"/>
          <a:srcRect/>
          <a:stretch>
            <a:fillRect/>
          </a:stretch>
        </p:blipFill>
        <p:spPr bwMode="auto">
          <a:xfrm>
            <a:off x="500063" y="2214563"/>
            <a:ext cx="752475" cy="2114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bg1">
                <a:lumMod val="50000"/>
              </a:schemeClr>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pic>
        <p:nvPicPr>
          <p:cNvPr id="6152" name="Picture 8" descr="http://www.krassota.com/i/priroda/32.gif"/>
          <p:cNvPicPr>
            <a:picLocks noChangeAspect="1" noChangeArrowheads="1" noCrop="1"/>
          </p:cNvPicPr>
          <p:nvPr/>
        </p:nvPicPr>
        <p:blipFill>
          <a:blip r:embed="rId3"/>
          <a:srcRect/>
          <a:stretch>
            <a:fillRect/>
          </a:stretch>
        </p:blipFill>
        <p:spPr bwMode="auto">
          <a:xfrm>
            <a:off x="1071538" y="1130411"/>
            <a:ext cx="5429288" cy="5727589"/>
          </a:xfrm>
          <a:prstGeom prst="rect">
            <a:avLst/>
          </a:prstGeom>
          <a:ln>
            <a:noFill/>
          </a:ln>
          <a:effectLst>
            <a:softEdge rad="112500"/>
          </a:effectLst>
        </p:spPr>
      </p:pic>
      <p:pic>
        <p:nvPicPr>
          <p:cNvPr id="6147" name="Picture 1029" descr="sun_tu4a"/>
          <p:cNvPicPr>
            <a:picLocks noChangeAspect="1" noChangeArrowheads="1" noCrop="1"/>
          </p:cNvPicPr>
          <p:nvPr/>
        </p:nvPicPr>
        <p:blipFill>
          <a:blip r:embed="rId4"/>
          <a:srcRect/>
          <a:stretch>
            <a:fillRect/>
          </a:stretch>
        </p:blipFill>
        <p:spPr bwMode="auto">
          <a:xfrm>
            <a:off x="5929313" y="-285750"/>
            <a:ext cx="3505200" cy="2667000"/>
          </a:xfrm>
          <a:prstGeom prst="rect">
            <a:avLst/>
          </a:prstGeom>
          <a:noFill/>
          <a:ln w="9525">
            <a:noFill/>
            <a:miter lim="800000"/>
            <a:headEnd/>
            <a:tailEnd/>
          </a:ln>
        </p:spPr>
      </p:pic>
      <p:sp>
        <p:nvSpPr>
          <p:cNvPr id="77830" name="WordArt 1030"/>
          <p:cNvSpPr>
            <a:spLocks noChangeArrowheads="1" noChangeShapeType="1"/>
          </p:cNvSpPr>
          <p:nvPr/>
        </p:nvSpPr>
        <p:spPr bwMode="auto">
          <a:xfrm>
            <a:off x="1000125" y="0"/>
            <a:ext cx="4495800" cy="774700"/>
          </a:xfrm>
          <a:prstGeom prst="rect">
            <a:avLst/>
          </a:prstGeom>
        </p:spPr>
        <p:txBody>
          <a:bodyPr wrap="none" fromWordArt="1">
            <a:prstTxWarp prst="textCurveUp">
              <a:avLst>
                <a:gd name="adj" fmla="val 40356"/>
              </a:avLst>
            </a:prstTxWarp>
          </a:bodyPr>
          <a:lstStyle/>
          <a:p>
            <a:pPr algn="ctr"/>
            <a:r>
              <a:rPr lang="ru-RU" sz="3600" b="1" kern="10">
                <a:ln w="12700">
                  <a:solidFill>
                    <a:srgbClr val="3366FF"/>
                  </a:solidFill>
                  <a:round/>
                  <a:headEnd/>
                  <a:tailEnd/>
                </a:ln>
                <a:solidFill>
                  <a:srgbClr val="00C2F0"/>
                </a:solidFill>
                <a:effectLst>
                  <a:outerShdw dist="45791" dir="2021404" algn="ctr" rotWithShape="0">
                    <a:srgbClr val="808080">
                      <a:alpha val="79999"/>
                    </a:srgbClr>
                  </a:outerShdw>
                </a:effectLst>
                <a:latin typeface="Arial"/>
                <a:cs typeface="Arial"/>
              </a:rPr>
              <a:t>Разминка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2000"/>
                                  </p:stCondLst>
                                  <p:childTnLst>
                                    <p:set>
                                      <p:cBhvr>
                                        <p:cTn id="6" dur="1" fill="hold">
                                          <p:stCondLst>
                                            <p:cond delay="0"/>
                                          </p:stCondLst>
                                        </p:cTn>
                                        <p:tgtEl>
                                          <p:spTgt spid="77830"/>
                                        </p:tgtEl>
                                        <p:attrNameLst>
                                          <p:attrName>style.visibility</p:attrName>
                                        </p:attrNameLst>
                                      </p:cBhvr>
                                      <p:to>
                                        <p:strVal val="visible"/>
                                      </p:to>
                                    </p:set>
                                    <p:anim calcmode="lin" valueType="num">
                                      <p:cBhvr>
                                        <p:cTn id="7" dur="5000" fill="hold"/>
                                        <p:tgtEl>
                                          <p:spTgt spid="77830"/>
                                        </p:tgtEl>
                                        <p:attrNameLst>
                                          <p:attrName>ppt_w</p:attrName>
                                        </p:attrNameLst>
                                      </p:cBhvr>
                                      <p:tavLst>
                                        <p:tav tm="0" fmla="#ppt_w*sin(2.5*pi*$)">
                                          <p:val>
                                            <p:fltVal val="0"/>
                                          </p:val>
                                        </p:tav>
                                        <p:tav tm="100000">
                                          <p:val>
                                            <p:fltVal val="1"/>
                                          </p:val>
                                        </p:tav>
                                      </p:tavLst>
                                    </p:anim>
                                    <p:anim calcmode="lin" valueType="num">
                                      <p:cBhvr>
                                        <p:cTn id="8" dur="5000" fill="hold"/>
                                        <p:tgtEl>
                                          <p:spTgt spid="778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D699EF"/>
            </a:gs>
            <a:gs pos="100000">
              <a:srgbClr val="C737C0"/>
            </a:gs>
          </a:gsLst>
          <a:lin ang="5400000" scaled="1"/>
        </a:gradFill>
        <a:effectLst/>
      </p:bgPr>
    </p:bg>
    <p:spTree>
      <p:nvGrpSpPr>
        <p:cNvPr id="1" name=""/>
        <p:cNvGrpSpPr/>
        <p:nvPr/>
      </p:nvGrpSpPr>
      <p:grpSpPr>
        <a:xfrm>
          <a:off x="0" y="0"/>
          <a:ext cx="0" cy="0"/>
          <a:chOff x="0" y="0"/>
          <a:chExt cx="0" cy="0"/>
        </a:xfrm>
      </p:grpSpPr>
      <p:sp>
        <p:nvSpPr>
          <p:cNvPr id="36867" name="Rectangle 3"/>
          <p:cNvSpPr>
            <a:spLocks noGrp="1" noChangeArrowheads="1"/>
          </p:cNvSpPr>
          <p:nvPr>
            <p:ph type="body" idx="4294967295"/>
          </p:nvPr>
        </p:nvSpPr>
        <p:spPr>
          <a:xfrm>
            <a:off x="0" y="1905000"/>
            <a:ext cx="8229600" cy="4114800"/>
          </a:xfrm>
        </p:spPr>
        <p:txBody>
          <a:bodyPr/>
          <a:lstStyle/>
          <a:p>
            <a:pPr eaLnBrk="1" hangingPunct="1">
              <a:defRPr/>
            </a:pPr>
            <a:endParaRPr lang="ru-RU" smtClean="0"/>
          </a:p>
          <a:p>
            <a:pPr eaLnBrk="1" hangingPunct="1">
              <a:buFontTx/>
              <a:buNone/>
              <a:defRPr/>
            </a:pPr>
            <a:r>
              <a:rPr lang="ru-RU" smtClean="0"/>
              <a:t>  </a:t>
            </a:r>
            <a:r>
              <a:rPr lang="ru-RU" smtClean="0">
                <a:solidFill>
                  <a:srgbClr val="45126C"/>
                </a:solidFill>
              </a:rPr>
              <a:t>В школе 370 учеников.</a:t>
            </a:r>
          </a:p>
          <a:p>
            <a:pPr eaLnBrk="1" hangingPunct="1">
              <a:buFontTx/>
              <a:buNone/>
              <a:defRPr/>
            </a:pPr>
            <a:r>
              <a:rPr lang="ru-RU" smtClean="0">
                <a:solidFill>
                  <a:srgbClr val="45126C"/>
                </a:solidFill>
              </a:rPr>
              <a:t>  найдутся ли в этой школе хотя бы два ученика, у которых день</a:t>
            </a:r>
          </a:p>
          <a:p>
            <a:pPr eaLnBrk="1" hangingPunct="1">
              <a:buFontTx/>
              <a:buNone/>
              <a:defRPr/>
            </a:pPr>
            <a:r>
              <a:rPr lang="ru-RU" smtClean="0">
                <a:solidFill>
                  <a:srgbClr val="45126C"/>
                </a:solidFill>
              </a:rPr>
              <a:t>   рождения приходится</a:t>
            </a:r>
          </a:p>
          <a:p>
            <a:pPr eaLnBrk="1" hangingPunct="1">
              <a:buFontTx/>
              <a:buNone/>
              <a:defRPr/>
            </a:pPr>
            <a:r>
              <a:rPr lang="ru-RU" smtClean="0">
                <a:solidFill>
                  <a:srgbClr val="45126C"/>
                </a:solidFill>
              </a:rPr>
              <a:t>   на одну и ту же дату?</a:t>
            </a:r>
          </a:p>
        </p:txBody>
      </p:sp>
      <p:sp>
        <p:nvSpPr>
          <p:cNvPr id="36868" name="WordArt 4"/>
          <p:cNvSpPr>
            <a:spLocks noChangeArrowheads="1" noChangeShapeType="1" noTextEdit="1"/>
          </p:cNvSpPr>
          <p:nvPr/>
        </p:nvSpPr>
        <p:spPr bwMode="auto">
          <a:xfrm>
            <a:off x="1258888" y="404813"/>
            <a:ext cx="6840537" cy="1676400"/>
          </a:xfrm>
          <a:prstGeom prst="rect">
            <a:avLst/>
          </a:prstGeom>
        </p:spPr>
        <p:txBody>
          <a:bodyPr wrap="none" fromWordArt="1">
            <a:prstTxWarp prst="textDeflate">
              <a:avLst>
                <a:gd name="adj" fmla="val 26227"/>
              </a:avLst>
            </a:prstTxWarp>
          </a:bodyPr>
          <a:lstStyle/>
          <a:p>
            <a:pPr algn="ctr"/>
            <a:r>
              <a:rPr lang="ru-RU" sz="3600" kern="10">
                <a:ln w="9525">
                  <a:solidFill>
                    <a:srgbClr val="000000"/>
                  </a:solidFill>
                  <a:round/>
                  <a:headEnd/>
                  <a:tailEnd/>
                </a:ln>
                <a:gradFill rotWithShape="1">
                  <a:gsLst>
                    <a:gs pos="0">
                      <a:srgbClr val="800080"/>
                    </a:gs>
                    <a:gs pos="100000">
                      <a:srgbClr val="9900FF"/>
                    </a:gs>
                  </a:gsLst>
                  <a:lin ang="5400000" scaled="1"/>
                </a:gradFill>
                <a:latin typeface="Impact"/>
              </a:rPr>
              <a:t>вопрос № 1</a:t>
            </a:r>
          </a:p>
        </p:txBody>
      </p:sp>
      <p:pic>
        <p:nvPicPr>
          <p:cNvPr id="36869" name="Picture 5" descr="24"/>
          <p:cNvPicPr>
            <a:picLocks noChangeAspect="1" noChangeArrowheads="1" noCrop="1"/>
          </p:cNvPicPr>
          <p:nvPr/>
        </p:nvPicPr>
        <p:blipFill>
          <a:blip r:embed="rId2"/>
          <a:srcRect/>
          <a:stretch>
            <a:fillRect/>
          </a:stretch>
        </p:blipFill>
        <p:spPr bwMode="auto">
          <a:xfrm>
            <a:off x="5651500" y="4005263"/>
            <a:ext cx="3097213" cy="2520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p:cTn id="7" dur="500" fill="hold"/>
                                        <p:tgtEl>
                                          <p:spTgt spid="36868"/>
                                        </p:tgtEl>
                                        <p:attrNameLst>
                                          <p:attrName>ppt_w</p:attrName>
                                        </p:attrNameLst>
                                      </p:cBhvr>
                                      <p:tavLst>
                                        <p:tav tm="0">
                                          <p:val>
                                            <p:fltVal val="0"/>
                                          </p:val>
                                        </p:tav>
                                        <p:tav tm="100000">
                                          <p:val>
                                            <p:strVal val="#ppt_w"/>
                                          </p:val>
                                        </p:tav>
                                      </p:tavLst>
                                    </p:anim>
                                    <p:anim calcmode="lin" valueType="num">
                                      <p:cBhvr>
                                        <p:cTn id="8" dur="500" fill="hold"/>
                                        <p:tgtEl>
                                          <p:spTgt spid="3686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6869"/>
                                        </p:tgtEl>
                                        <p:attrNameLst>
                                          <p:attrName>style.visibility</p:attrName>
                                        </p:attrNameLst>
                                      </p:cBhvr>
                                      <p:to>
                                        <p:strVal val="visible"/>
                                      </p:to>
                                    </p:set>
                                    <p:anim calcmode="lin" valueType="num">
                                      <p:cBhvr>
                                        <p:cTn id="12" dur="500" fill="hold"/>
                                        <p:tgtEl>
                                          <p:spTgt spid="36869"/>
                                        </p:tgtEl>
                                        <p:attrNameLst>
                                          <p:attrName>ppt_w</p:attrName>
                                        </p:attrNameLst>
                                      </p:cBhvr>
                                      <p:tavLst>
                                        <p:tav tm="0">
                                          <p:val>
                                            <p:fltVal val="0"/>
                                          </p:val>
                                        </p:tav>
                                        <p:tav tm="100000">
                                          <p:val>
                                            <p:strVal val="#ppt_w"/>
                                          </p:val>
                                        </p:tav>
                                      </p:tavLst>
                                    </p:anim>
                                    <p:anim calcmode="lin" valueType="num">
                                      <p:cBhvr>
                                        <p:cTn id="13" dur="500" fill="hold"/>
                                        <p:tgtEl>
                                          <p:spTgt spid="36869"/>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2000"/>
                                  </p:stCondLst>
                                  <p:childTnLst>
                                    <p:set>
                                      <p:cBhvr>
                                        <p:cTn id="16" dur="1" fill="hold">
                                          <p:stCondLst>
                                            <p:cond delay="0"/>
                                          </p:stCondLst>
                                        </p:cTn>
                                        <p:tgtEl>
                                          <p:spTgt spid="36867"/>
                                        </p:tgtEl>
                                        <p:attrNameLst>
                                          <p:attrName>style.visibility</p:attrName>
                                        </p:attrNameLst>
                                      </p:cBhvr>
                                      <p:to>
                                        <p:strVal val="visible"/>
                                      </p:to>
                                    </p:set>
                                    <p:anim calcmode="lin" valueType="num">
                                      <p:cBhvr>
                                        <p:cTn id="17" dur="500" fill="hold"/>
                                        <p:tgtEl>
                                          <p:spTgt spid="36867"/>
                                        </p:tgtEl>
                                        <p:attrNameLst>
                                          <p:attrName>ppt_w</p:attrName>
                                        </p:attrNameLst>
                                      </p:cBhvr>
                                      <p:tavLst>
                                        <p:tav tm="0">
                                          <p:val>
                                            <p:fltVal val="0"/>
                                          </p:val>
                                        </p:tav>
                                        <p:tav tm="100000">
                                          <p:val>
                                            <p:strVal val="#ppt_w"/>
                                          </p:val>
                                        </p:tav>
                                      </p:tavLst>
                                    </p:anim>
                                    <p:anim calcmode="lin" valueType="num">
                                      <p:cBhvr>
                                        <p:cTn id="18" dur="500" fill="hold"/>
                                        <p:tgtEl>
                                          <p:spTgt spid="368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utoUpdateAnimBg="0"/>
      <p:bldP spid="3686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C07200"/>
            </a:gs>
            <a:gs pos="50000">
              <a:srgbClr val="FFCE85"/>
            </a:gs>
            <a:gs pos="100000">
              <a:srgbClr val="C07200"/>
            </a:gs>
          </a:gsLst>
          <a:lin ang="5400000" scaled="1"/>
        </a:grad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sz="half" idx="4294967295"/>
          </p:nvPr>
        </p:nvSpPr>
        <p:spPr>
          <a:xfrm>
            <a:off x="4572000" y="1928813"/>
            <a:ext cx="4038600" cy="4114800"/>
          </a:xfrm>
        </p:spPr>
        <p:txBody>
          <a:bodyPr/>
          <a:lstStyle/>
          <a:p>
            <a:pPr eaLnBrk="1" hangingPunct="1">
              <a:buFontTx/>
              <a:buNone/>
              <a:defRPr/>
            </a:pPr>
            <a:endParaRPr lang="ru-RU" sz="2800" dirty="0" smtClean="0">
              <a:solidFill>
                <a:srgbClr val="764600"/>
              </a:solidFill>
            </a:endParaRPr>
          </a:p>
          <a:p>
            <a:pPr eaLnBrk="1" hangingPunct="1">
              <a:buFontTx/>
              <a:buNone/>
              <a:defRPr/>
            </a:pPr>
            <a:r>
              <a:rPr lang="ru-RU" sz="2800" dirty="0" smtClean="0">
                <a:solidFill>
                  <a:schemeClr val="bg2"/>
                </a:solidFill>
                <a:effectLst>
                  <a:outerShdw blurRad="38100" dist="38100" dir="2700000" algn="tl">
                    <a:srgbClr val="000000">
                      <a:alpha val="43137"/>
                    </a:srgbClr>
                  </a:outerShdw>
                </a:effectLst>
              </a:rPr>
              <a:t>У Пети и Вани в двух корзинах было</a:t>
            </a:r>
          </a:p>
          <a:p>
            <a:pPr eaLnBrk="1" hangingPunct="1">
              <a:buFontTx/>
              <a:buNone/>
              <a:defRPr/>
            </a:pPr>
            <a:r>
              <a:rPr lang="ru-RU" sz="2800" dirty="0" smtClean="0">
                <a:solidFill>
                  <a:schemeClr val="bg2"/>
                </a:solidFill>
                <a:effectLst>
                  <a:outerShdw blurRad="38100" dist="38100" dir="2700000" algn="tl">
                    <a:srgbClr val="000000">
                      <a:alpha val="43137"/>
                    </a:srgbClr>
                  </a:outerShdw>
                </a:effectLst>
              </a:rPr>
              <a:t>   поровну грибов. Петя переложил к Ване 10 грибов. На сколько у Вани стало больше грибов, чем у Пети?</a:t>
            </a:r>
          </a:p>
        </p:txBody>
      </p:sp>
      <p:pic>
        <p:nvPicPr>
          <p:cNvPr id="38919" name="Picture 7" descr="p5"/>
          <p:cNvPicPr>
            <a:picLocks noGrp="1" noChangeAspect="1" noChangeArrowheads="1" noCrop="1"/>
          </p:cNvPicPr>
          <p:nvPr>
            <p:ph sz="half" idx="4294967295"/>
          </p:nvPr>
        </p:nvPicPr>
        <p:blipFill>
          <a:blip r:embed="rId3"/>
          <a:srcRect/>
          <a:stretch>
            <a:fillRect/>
          </a:stretch>
        </p:blipFill>
        <p:spPr>
          <a:xfrm>
            <a:off x="1071563" y="3000375"/>
            <a:ext cx="2365375" cy="2895600"/>
          </a:xfrm>
          <a:noFill/>
        </p:spPr>
      </p:pic>
      <p:sp>
        <p:nvSpPr>
          <p:cNvPr id="38916" name="WordArt 4"/>
          <p:cNvSpPr>
            <a:spLocks noChangeArrowheads="1" noChangeShapeType="1" noTextEdit="1"/>
          </p:cNvSpPr>
          <p:nvPr/>
        </p:nvSpPr>
        <p:spPr bwMode="auto">
          <a:xfrm>
            <a:off x="1258888" y="260350"/>
            <a:ext cx="6985000" cy="1749425"/>
          </a:xfrm>
          <a:prstGeom prst="rect">
            <a:avLst/>
          </a:prstGeom>
        </p:spPr>
        <p:txBody>
          <a:bodyPr wrap="none" fromWordArt="1">
            <a:prstTxWarp prst="textDeflate">
              <a:avLst>
                <a:gd name="adj" fmla="val 26227"/>
              </a:avLst>
            </a:prstTxWarp>
          </a:bodyPr>
          <a:lstStyle/>
          <a:p>
            <a:pPr algn="ctr"/>
            <a:r>
              <a:rPr lang="ru-RU" sz="3600" kern="10">
                <a:ln w="9525">
                  <a:solidFill>
                    <a:srgbClr val="000000"/>
                  </a:solidFill>
                  <a:round/>
                  <a:headEnd/>
                  <a:tailEnd/>
                </a:ln>
                <a:gradFill rotWithShape="1">
                  <a:gsLst>
                    <a:gs pos="0">
                      <a:srgbClr val="96DA52"/>
                    </a:gs>
                    <a:gs pos="50000">
                      <a:srgbClr val="764600"/>
                    </a:gs>
                    <a:gs pos="100000">
                      <a:srgbClr val="96DA52"/>
                    </a:gs>
                  </a:gsLst>
                  <a:lin ang="5400000" scaled="1"/>
                </a:gradFill>
                <a:latin typeface="Impact"/>
              </a:rPr>
              <a:t>вопрос № 2</a:t>
            </a:r>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arn(inVertical)">
                                      <p:cBhvr>
                                        <p:cTn id="7" dur="500"/>
                                        <p:tgtEl>
                                          <p:spTgt spid="3891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8919"/>
                                        </p:tgtEl>
                                        <p:attrNameLst>
                                          <p:attrName>style.visibility</p:attrName>
                                        </p:attrNameLst>
                                      </p:cBhvr>
                                      <p:to>
                                        <p:strVal val="visible"/>
                                      </p:to>
                                    </p:set>
                                    <p:animEffect transition="in" filter="barn(inVertical)">
                                      <p:cBhvr>
                                        <p:cTn id="11" dur="500"/>
                                        <p:tgtEl>
                                          <p:spTgt spid="38919"/>
                                        </p:tgtEl>
                                      </p:cBhvr>
                                    </p:animEffect>
                                  </p:childTnLst>
                                </p:cTn>
                              </p:par>
                            </p:childTnLst>
                          </p:cTn>
                        </p:par>
                        <p:par>
                          <p:cTn id="12" fill="hold">
                            <p:stCondLst>
                              <p:cond delay="1000"/>
                            </p:stCondLst>
                            <p:childTnLst>
                              <p:par>
                                <p:cTn id="13" presetID="16" presetClass="entr" presetSubtype="21" fill="hold" grpId="0" nodeType="afterEffect">
                                  <p:stCondLst>
                                    <p:cond delay="2000"/>
                                  </p:stCondLst>
                                  <p:childTnLst>
                                    <p:set>
                                      <p:cBhvr>
                                        <p:cTn id="14" dur="1" fill="hold">
                                          <p:stCondLst>
                                            <p:cond delay="0"/>
                                          </p:stCondLst>
                                        </p:cTn>
                                        <p:tgtEl>
                                          <p:spTgt spid="38915"/>
                                        </p:tgtEl>
                                        <p:attrNameLst>
                                          <p:attrName>style.visibility</p:attrName>
                                        </p:attrNameLst>
                                      </p:cBhvr>
                                      <p:to>
                                        <p:strVal val="visible"/>
                                      </p:to>
                                    </p:set>
                                    <p:animEffect transition="in" filter="barn(inVertical)">
                                      <p:cBhvr>
                                        <p:cTn id="15"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P spid="38916"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3" name="Rectangle 3"/>
          <p:cNvSpPr>
            <a:spLocks noGrp="1" noChangeArrowheads="1"/>
          </p:cNvSpPr>
          <p:nvPr>
            <p:ph type="body" sz="half" idx="4294967295"/>
          </p:nvPr>
        </p:nvSpPr>
        <p:spPr>
          <a:xfrm>
            <a:off x="1071563" y="2571750"/>
            <a:ext cx="5791200" cy="1981200"/>
          </a:xfrm>
        </p:spPr>
        <p:txBody>
          <a:bodyPr/>
          <a:lstStyle/>
          <a:p>
            <a:pPr eaLnBrk="1" hangingPunct="1">
              <a:lnSpc>
                <a:spcPct val="80000"/>
              </a:lnSpc>
              <a:buFontTx/>
              <a:buNone/>
              <a:defRPr/>
            </a:pPr>
            <a:r>
              <a:rPr lang="ru-RU" sz="2400" dirty="0" smtClean="0"/>
              <a:t> </a:t>
            </a:r>
          </a:p>
          <a:p>
            <a:pPr eaLnBrk="1" hangingPunct="1">
              <a:lnSpc>
                <a:spcPct val="150000"/>
              </a:lnSpc>
              <a:buFontTx/>
              <a:buNone/>
              <a:defRPr/>
            </a:pPr>
            <a:r>
              <a:rPr lang="ru-RU" b="1" dirty="0" smtClean="0">
                <a:solidFill>
                  <a:srgbClr val="EDBE61"/>
                </a:solidFill>
              </a:rPr>
              <a:t>       </a:t>
            </a:r>
            <a:r>
              <a:rPr lang="ru-RU" b="1" dirty="0" smtClean="0">
                <a:solidFill>
                  <a:srgbClr val="5C2692"/>
                </a:solidFill>
              </a:rPr>
              <a:t>За книгу заплатили 5          рублей и ещё полкниги.</a:t>
            </a:r>
          </a:p>
          <a:p>
            <a:pPr eaLnBrk="1" hangingPunct="1">
              <a:lnSpc>
                <a:spcPct val="150000"/>
              </a:lnSpc>
              <a:buFontTx/>
              <a:buNone/>
              <a:defRPr/>
            </a:pPr>
            <a:r>
              <a:rPr lang="ru-RU" b="1" dirty="0" smtClean="0">
                <a:solidFill>
                  <a:srgbClr val="5C2692"/>
                </a:solidFill>
              </a:rPr>
              <a:t>       Сколько стоит книга?</a:t>
            </a:r>
          </a:p>
        </p:txBody>
      </p:sp>
      <p:pic>
        <p:nvPicPr>
          <p:cNvPr id="40970" name="Picture 10" descr="06"/>
          <p:cNvPicPr>
            <a:picLocks noGrp="1" noChangeAspect="1" noChangeArrowheads="1" noCrop="1"/>
          </p:cNvPicPr>
          <p:nvPr>
            <p:ph sz="half" idx="4294967295"/>
          </p:nvPr>
        </p:nvPicPr>
        <p:blipFill>
          <a:blip r:embed="rId2"/>
          <a:srcRect/>
          <a:stretch>
            <a:fillRect/>
          </a:stretch>
        </p:blipFill>
        <p:spPr>
          <a:xfrm>
            <a:off x="6143625" y="4500563"/>
            <a:ext cx="1897063" cy="1981200"/>
          </a:xfrm>
          <a:noFill/>
        </p:spPr>
      </p:pic>
      <p:sp>
        <p:nvSpPr>
          <p:cNvPr id="40964" name="WordArt 4"/>
          <p:cNvSpPr>
            <a:spLocks noChangeArrowheads="1" noChangeShapeType="1" noTextEdit="1"/>
          </p:cNvSpPr>
          <p:nvPr/>
        </p:nvSpPr>
        <p:spPr bwMode="auto">
          <a:xfrm>
            <a:off x="2428875" y="500063"/>
            <a:ext cx="5486400" cy="1444625"/>
          </a:xfrm>
          <a:prstGeom prst="rect">
            <a:avLst/>
          </a:prstGeom>
        </p:spPr>
        <p:txBody>
          <a:bodyPr wrap="none" fromWordArt="1">
            <a:prstTxWarp prst="textDeflate">
              <a:avLst>
                <a:gd name="adj" fmla="val 26227"/>
              </a:avLst>
            </a:prstTxWarp>
          </a:bodyPr>
          <a:lstStyle/>
          <a:p>
            <a:pPr algn="ctr"/>
            <a:r>
              <a:rPr lang="ru-RU" sz="3600" kern="10">
                <a:ln w="9525">
                  <a:solidFill>
                    <a:srgbClr val="000000"/>
                  </a:solidFill>
                  <a:round/>
                  <a:headEnd/>
                  <a:tailEnd/>
                </a:ln>
                <a:gradFill rotWithShape="1">
                  <a:gsLst>
                    <a:gs pos="0">
                      <a:srgbClr val="0000FA"/>
                    </a:gs>
                    <a:gs pos="100000">
                      <a:srgbClr val="FFB03B"/>
                    </a:gs>
                  </a:gsLst>
                  <a:lin ang="5400000" scaled="1"/>
                </a:gradFill>
                <a:latin typeface="Impact"/>
              </a:rPr>
              <a:t>вопрос № 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1000"/>
                                  </p:stCondLst>
                                  <p:childTnLst>
                                    <p:set>
                                      <p:cBhvr>
                                        <p:cTn id="6" dur="1" fill="hold">
                                          <p:stCondLst>
                                            <p:cond delay="0"/>
                                          </p:stCondLst>
                                        </p:cTn>
                                        <p:tgtEl>
                                          <p:spTgt spid="40970"/>
                                        </p:tgtEl>
                                        <p:attrNameLst>
                                          <p:attrName>style.visibility</p:attrName>
                                        </p:attrNameLst>
                                      </p:cBhvr>
                                      <p:to>
                                        <p:strVal val="visible"/>
                                      </p:to>
                                    </p:set>
                                    <p:animEffect transition="in" filter="dissolve">
                                      <p:cBhvr>
                                        <p:cTn id="7" dur="500"/>
                                        <p:tgtEl>
                                          <p:spTgt spid="40970"/>
                                        </p:tgtEl>
                                      </p:cBhvr>
                                    </p:animEffect>
                                  </p:childTnLst>
                                </p:cTn>
                              </p:par>
                            </p:childTnLst>
                          </p:cTn>
                        </p:par>
                        <p:par>
                          <p:cTn id="8" fill="hold">
                            <p:stCondLst>
                              <p:cond delay="1500"/>
                            </p:stCondLst>
                            <p:childTnLst>
                              <p:par>
                                <p:cTn id="9" presetID="9" presetClass="entr" presetSubtype="0" fill="hold" grpId="0" nodeType="afterEffect">
                                  <p:stCondLst>
                                    <p:cond delay="1000"/>
                                  </p:stCondLst>
                                  <p:childTnLst>
                                    <p:set>
                                      <p:cBhvr>
                                        <p:cTn id="10" dur="1" fill="hold">
                                          <p:stCondLst>
                                            <p:cond delay="0"/>
                                          </p:stCondLst>
                                        </p:cTn>
                                        <p:tgtEl>
                                          <p:spTgt spid="40964"/>
                                        </p:tgtEl>
                                        <p:attrNameLst>
                                          <p:attrName>style.visibility</p:attrName>
                                        </p:attrNameLst>
                                      </p:cBhvr>
                                      <p:to>
                                        <p:strVal val="visible"/>
                                      </p:to>
                                    </p:set>
                                    <p:animEffect transition="in" filter="dissolve">
                                      <p:cBhvr>
                                        <p:cTn id="11" dur="500"/>
                                        <p:tgtEl>
                                          <p:spTgt spid="40964"/>
                                        </p:tgtEl>
                                      </p:cBhvr>
                                    </p:animEffect>
                                  </p:childTnLst>
                                </p:cTn>
                              </p:par>
                            </p:childTnLst>
                          </p:cTn>
                        </p:par>
                        <p:par>
                          <p:cTn id="12" fill="hold">
                            <p:stCondLst>
                              <p:cond delay="3000"/>
                            </p:stCondLst>
                            <p:childTnLst>
                              <p:par>
                                <p:cTn id="13" presetID="9" presetClass="entr" presetSubtype="0" fill="hold" grpId="0" nodeType="afterEffect">
                                  <p:stCondLst>
                                    <p:cond delay="1000"/>
                                  </p:stCondLst>
                                  <p:childTnLst>
                                    <p:set>
                                      <p:cBhvr>
                                        <p:cTn id="14" dur="1" fill="hold">
                                          <p:stCondLst>
                                            <p:cond delay="0"/>
                                          </p:stCondLst>
                                        </p:cTn>
                                        <p:tgtEl>
                                          <p:spTgt spid="40963"/>
                                        </p:tgtEl>
                                        <p:attrNameLst>
                                          <p:attrName>style.visibility</p:attrName>
                                        </p:attrNameLst>
                                      </p:cBhvr>
                                      <p:to>
                                        <p:strVal val="visible"/>
                                      </p:to>
                                    </p:set>
                                    <p:animEffect transition="in" filter="dissolve">
                                      <p:cBhvr>
                                        <p:cTn id="15"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utoUpdateAnimBg="0"/>
      <p:bldP spid="4096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EB72EE"/>
            </a:gs>
            <a:gs pos="50000">
              <a:srgbClr val="EBB9F5"/>
            </a:gs>
            <a:gs pos="100000">
              <a:srgbClr val="EB72EE"/>
            </a:gs>
          </a:gsLst>
          <a:lin ang="5400000" scaled="1"/>
        </a:gradFill>
        <a:effectLst/>
      </p:bgPr>
    </p:bg>
    <p:spTree>
      <p:nvGrpSpPr>
        <p:cNvPr id="1" name=""/>
        <p:cNvGrpSpPr/>
        <p:nvPr/>
      </p:nvGrpSpPr>
      <p:grpSpPr>
        <a:xfrm>
          <a:off x="0" y="0"/>
          <a:ext cx="0" cy="0"/>
          <a:chOff x="0" y="0"/>
          <a:chExt cx="0" cy="0"/>
        </a:xfrm>
      </p:grpSpPr>
      <p:sp>
        <p:nvSpPr>
          <p:cNvPr id="43011" name="Rectangle 3"/>
          <p:cNvSpPr>
            <a:spLocks noGrp="1" noChangeArrowheads="1"/>
          </p:cNvSpPr>
          <p:nvPr>
            <p:ph type="body" sz="half" idx="4294967295"/>
          </p:nvPr>
        </p:nvSpPr>
        <p:spPr>
          <a:xfrm>
            <a:off x="785813" y="2071688"/>
            <a:ext cx="6000750" cy="1965325"/>
          </a:xfrm>
        </p:spPr>
        <p:txBody>
          <a:bodyPr/>
          <a:lstStyle/>
          <a:p>
            <a:pPr eaLnBrk="1" hangingPunct="1">
              <a:lnSpc>
                <a:spcPct val="90000"/>
              </a:lnSpc>
              <a:defRPr/>
            </a:pPr>
            <a:endParaRPr lang="ru-RU" sz="2000" dirty="0" smtClean="0"/>
          </a:p>
          <a:p>
            <a:pPr eaLnBrk="1" hangingPunct="1">
              <a:lnSpc>
                <a:spcPct val="90000"/>
              </a:lnSpc>
              <a:buFontTx/>
              <a:buNone/>
              <a:defRPr/>
            </a:pPr>
            <a:r>
              <a:rPr lang="ru-RU" sz="2000" dirty="0" smtClean="0"/>
              <a:t> </a:t>
            </a:r>
            <a:r>
              <a:rPr lang="ru-RU" b="1" dirty="0" smtClean="0">
                <a:solidFill>
                  <a:srgbClr val="6E1DAB"/>
                </a:solidFill>
                <a:effectLst/>
                <a:latin typeface="Arial" charset="0"/>
              </a:rPr>
              <a:t>Делится ли число         </a:t>
            </a:r>
          </a:p>
          <a:p>
            <a:pPr eaLnBrk="1" hangingPunct="1">
              <a:lnSpc>
                <a:spcPct val="90000"/>
              </a:lnSpc>
              <a:buFontTx/>
              <a:buNone/>
              <a:defRPr/>
            </a:pPr>
            <a:r>
              <a:rPr lang="ru-RU" b="1" dirty="0" smtClean="0">
                <a:solidFill>
                  <a:srgbClr val="6E1DAB"/>
                </a:solidFill>
                <a:effectLst/>
                <a:latin typeface="Arial" charset="0"/>
              </a:rPr>
              <a:t> 111 </a:t>
            </a:r>
            <a:r>
              <a:rPr lang="ru-RU" b="1" dirty="0" err="1" smtClean="0">
                <a:solidFill>
                  <a:srgbClr val="6E1DAB"/>
                </a:solidFill>
                <a:effectLst/>
                <a:latin typeface="Arial" charset="0"/>
              </a:rPr>
              <a:t>х</a:t>
            </a:r>
            <a:r>
              <a:rPr lang="ru-RU" b="1" dirty="0" smtClean="0">
                <a:solidFill>
                  <a:srgbClr val="6E1DAB"/>
                </a:solidFill>
                <a:effectLst/>
                <a:latin typeface="Arial" charset="0"/>
              </a:rPr>
              <a:t> 121 </a:t>
            </a:r>
            <a:r>
              <a:rPr lang="ru-RU" b="1" dirty="0" err="1" smtClean="0">
                <a:solidFill>
                  <a:srgbClr val="6E1DAB"/>
                </a:solidFill>
                <a:effectLst/>
                <a:latin typeface="Arial" charset="0"/>
              </a:rPr>
              <a:t>х</a:t>
            </a:r>
            <a:r>
              <a:rPr lang="ru-RU" b="1" dirty="0" smtClean="0">
                <a:solidFill>
                  <a:srgbClr val="6E1DAB"/>
                </a:solidFill>
                <a:effectLst/>
                <a:latin typeface="Arial" charset="0"/>
              </a:rPr>
              <a:t> 131 </a:t>
            </a:r>
            <a:r>
              <a:rPr lang="ru-RU" b="1" dirty="0" err="1" smtClean="0">
                <a:solidFill>
                  <a:srgbClr val="6E1DAB"/>
                </a:solidFill>
                <a:effectLst/>
                <a:latin typeface="Arial" charset="0"/>
              </a:rPr>
              <a:t>х</a:t>
            </a:r>
            <a:r>
              <a:rPr lang="ru-RU" b="1" dirty="0" smtClean="0">
                <a:solidFill>
                  <a:srgbClr val="6E1DAB"/>
                </a:solidFill>
                <a:effectLst/>
                <a:latin typeface="Arial" charset="0"/>
              </a:rPr>
              <a:t> 141 – 151      на  10 ?</a:t>
            </a:r>
          </a:p>
          <a:p>
            <a:pPr eaLnBrk="1" hangingPunct="1">
              <a:lnSpc>
                <a:spcPct val="90000"/>
              </a:lnSpc>
              <a:buFontTx/>
              <a:buNone/>
              <a:defRPr/>
            </a:pPr>
            <a:r>
              <a:rPr lang="ru-RU" b="1" dirty="0" smtClean="0">
                <a:solidFill>
                  <a:srgbClr val="6E1DAB"/>
                </a:solidFill>
                <a:latin typeface="Arial" charset="0"/>
              </a:rPr>
              <a:t>           </a:t>
            </a:r>
          </a:p>
        </p:txBody>
      </p:sp>
      <p:pic>
        <p:nvPicPr>
          <p:cNvPr id="43016" name="Picture 8" descr="ani-rabbit_math"/>
          <p:cNvPicPr>
            <a:picLocks noGrp="1" noChangeAspect="1" noChangeArrowheads="1" noCrop="1"/>
          </p:cNvPicPr>
          <p:nvPr>
            <p:ph sz="half" idx="4294967295"/>
          </p:nvPr>
        </p:nvPicPr>
        <p:blipFill>
          <a:blip r:embed="rId2"/>
          <a:srcRect/>
          <a:stretch>
            <a:fillRect/>
          </a:stretch>
        </p:blipFill>
        <p:spPr>
          <a:xfrm>
            <a:off x="4929188" y="3500438"/>
            <a:ext cx="3457575" cy="2733675"/>
          </a:xfrm>
          <a:noFill/>
        </p:spPr>
      </p:pic>
      <p:sp>
        <p:nvSpPr>
          <p:cNvPr id="43012" name="WordArt 4"/>
          <p:cNvSpPr>
            <a:spLocks noChangeArrowheads="1" noChangeShapeType="1" noTextEdit="1"/>
          </p:cNvSpPr>
          <p:nvPr/>
        </p:nvSpPr>
        <p:spPr bwMode="auto">
          <a:xfrm>
            <a:off x="1331913" y="260350"/>
            <a:ext cx="6335712" cy="1676400"/>
          </a:xfrm>
          <a:prstGeom prst="rect">
            <a:avLst/>
          </a:prstGeom>
        </p:spPr>
        <p:txBody>
          <a:bodyPr wrap="none" fromWordArt="1">
            <a:prstTxWarp prst="textDeflate">
              <a:avLst>
                <a:gd name="adj" fmla="val 26227"/>
              </a:avLst>
            </a:prstTxWarp>
          </a:bodyPr>
          <a:lstStyle/>
          <a:p>
            <a:pPr algn="ctr"/>
            <a:r>
              <a:rPr lang="ru-RU" sz="3600" kern="10">
                <a:ln w="9525">
                  <a:solidFill>
                    <a:srgbClr val="000000"/>
                  </a:solidFill>
                  <a:round/>
                  <a:headEnd/>
                  <a:tailEnd/>
                </a:ln>
                <a:gradFill rotWithShape="1">
                  <a:gsLst>
                    <a:gs pos="0">
                      <a:srgbClr val="6600CC"/>
                    </a:gs>
                    <a:gs pos="50000">
                      <a:srgbClr val="8A1A82"/>
                    </a:gs>
                    <a:gs pos="100000">
                      <a:srgbClr val="6600CC"/>
                    </a:gs>
                  </a:gsLst>
                  <a:lin ang="5400000" scaled="1"/>
                </a:gradFill>
                <a:latin typeface="Impact"/>
              </a:rPr>
              <a:t>вопрос № 4</a:t>
            </a:r>
          </a:p>
        </p:txBody>
      </p:sp>
      <p:pic>
        <p:nvPicPr>
          <p:cNvPr id="43017" name="Picture 9" descr="31"/>
          <p:cNvPicPr>
            <a:picLocks noChangeAspect="1" noChangeArrowheads="1" noCrop="1"/>
          </p:cNvPicPr>
          <p:nvPr/>
        </p:nvPicPr>
        <p:blipFill>
          <a:blip r:embed="rId3"/>
          <a:srcRect/>
          <a:stretch>
            <a:fillRect/>
          </a:stretch>
        </p:blipFill>
        <p:spPr bwMode="auto">
          <a:xfrm>
            <a:off x="838200" y="6324600"/>
            <a:ext cx="6858000" cy="111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p:cTn id="7" dur="500" fill="hold"/>
                                        <p:tgtEl>
                                          <p:spTgt spid="43012"/>
                                        </p:tgtEl>
                                        <p:attrNameLst>
                                          <p:attrName>ppt_w</p:attrName>
                                        </p:attrNameLst>
                                      </p:cBhvr>
                                      <p:tavLst>
                                        <p:tav tm="0">
                                          <p:val>
                                            <p:fltVal val="0"/>
                                          </p:val>
                                        </p:tav>
                                        <p:tav tm="100000">
                                          <p:val>
                                            <p:strVal val="#ppt_w"/>
                                          </p:val>
                                        </p:tav>
                                      </p:tavLst>
                                    </p:anim>
                                    <p:anim calcmode="lin" valueType="num">
                                      <p:cBhvr>
                                        <p:cTn id="8" dur="500" fill="hold"/>
                                        <p:tgtEl>
                                          <p:spTgt spid="4301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43017"/>
                                        </p:tgtEl>
                                        <p:attrNameLst>
                                          <p:attrName>style.visibility</p:attrName>
                                        </p:attrNameLst>
                                      </p:cBhvr>
                                      <p:to>
                                        <p:strVal val="visible"/>
                                      </p:to>
                                    </p:set>
                                    <p:anim calcmode="lin" valueType="num">
                                      <p:cBhvr>
                                        <p:cTn id="12" dur="500" fill="hold"/>
                                        <p:tgtEl>
                                          <p:spTgt spid="43017"/>
                                        </p:tgtEl>
                                        <p:attrNameLst>
                                          <p:attrName>ppt_w</p:attrName>
                                        </p:attrNameLst>
                                      </p:cBhvr>
                                      <p:tavLst>
                                        <p:tav tm="0">
                                          <p:val>
                                            <p:fltVal val="0"/>
                                          </p:val>
                                        </p:tav>
                                        <p:tav tm="100000">
                                          <p:val>
                                            <p:strVal val="#ppt_w"/>
                                          </p:val>
                                        </p:tav>
                                      </p:tavLst>
                                    </p:anim>
                                    <p:anim calcmode="lin" valueType="num">
                                      <p:cBhvr>
                                        <p:cTn id="13" dur="500" fill="hold"/>
                                        <p:tgtEl>
                                          <p:spTgt spid="43017"/>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1000"/>
                                  </p:stCondLst>
                                  <p:childTnLst>
                                    <p:set>
                                      <p:cBhvr>
                                        <p:cTn id="16" dur="1" fill="hold">
                                          <p:stCondLst>
                                            <p:cond delay="0"/>
                                          </p:stCondLst>
                                        </p:cTn>
                                        <p:tgtEl>
                                          <p:spTgt spid="43016"/>
                                        </p:tgtEl>
                                        <p:attrNameLst>
                                          <p:attrName>style.visibility</p:attrName>
                                        </p:attrNameLst>
                                      </p:cBhvr>
                                      <p:to>
                                        <p:strVal val="visible"/>
                                      </p:to>
                                    </p:set>
                                    <p:anim calcmode="lin" valueType="num">
                                      <p:cBhvr>
                                        <p:cTn id="17" dur="500" fill="hold"/>
                                        <p:tgtEl>
                                          <p:spTgt spid="43016"/>
                                        </p:tgtEl>
                                        <p:attrNameLst>
                                          <p:attrName>ppt_w</p:attrName>
                                        </p:attrNameLst>
                                      </p:cBhvr>
                                      <p:tavLst>
                                        <p:tav tm="0">
                                          <p:val>
                                            <p:fltVal val="0"/>
                                          </p:val>
                                        </p:tav>
                                        <p:tav tm="100000">
                                          <p:val>
                                            <p:strVal val="#ppt_w"/>
                                          </p:val>
                                        </p:tav>
                                      </p:tavLst>
                                    </p:anim>
                                    <p:anim calcmode="lin" valueType="num">
                                      <p:cBhvr>
                                        <p:cTn id="18" dur="500" fill="hold"/>
                                        <p:tgtEl>
                                          <p:spTgt spid="43016"/>
                                        </p:tgtEl>
                                        <p:attrNameLst>
                                          <p:attrName>ppt_h</p:attrName>
                                        </p:attrNameLst>
                                      </p:cBhvr>
                                      <p:tavLst>
                                        <p:tav tm="0">
                                          <p:val>
                                            <p:strVal val="#ppt_h"/>
                                          </p:val>
                                        </p:tav>
                                        <p:tav tm="100000">
                                          <p:val>
                                            <p:strVal val="#ppt_h"/>
                                          </p:val>
                                        </p:tav>
                                      </p:tavLst>
                                    </p:anim>
                                  </p:childTnLst>
                                </p:cTn>
                              </p:par>
                            </p:childTnLst>
                          </p:cTn>
                        </p:par>
                        <p:par>
                          <p:cTn id="19" fill="hold">
                            <p:stCondLst>
                              <p:cond delay="2500"/>
                            </p:stCondLst>
                            <p:childTnLst>
                              <p:par>
                                <p:cTn id="20" presetID="17" presetClass="entr" presetSubtype="10" fill="hold" grpId="0" nodeType="afterEffect">
                                  <p:stCondLst>
                                    <p:cond delay="1000"/>
                                  </p:stCondLst>
                                  <p:childTnLst>
                                    <p:set>
                                      <p:cBhvr>
                                        <p:cTn id="21" dur="1" fill="hold">
                                          <p:stCondLst>
                                            <p:cond delay="0"/>
                                          </p:stCondLst>
                                        </p:cTn>
                                        <p:tgtEl>
                                          <p:spTgt spid="43011"/>
                                        </p:tgtEl>
                                        <p:attrNameLst>
                                          <p:attrName>style.visibility</p:attrName>
                                        </p:attrNameLst>
                                      </p:cBhvr>
                                      <p:to>
                                        <p:strVal val="visible"/>
                                      </p:to>
                                    </p:set>
                                    <p:anim calcmode="lin" valueType="num">
                                      <p:cBhvr>
                                        <p:cTn id="22" dur="500" fill="hold"/>
                                        <p:tgtEl>
                                          <p:spTgt spid="43011"/>
                                        </p:tgtEl>
                                        <p:attrNameLst>
                                          <p:attrName>ppt_w</p:attrName>
                                        </p:attrNameLst>
                                      </p:cBhvr>
                                      <p:tavLst>
                                        <p:tav tm="0">
                                          <p:val>
                                            <p:fltVal val="0"/>
                                          </p:val>
                                        </p:tav>
                                        <p:tav tm="100000">
                                          <p:val>
                                            <p:strVal val="#ppt_w"/>
                                          </p:val>
                                        </p:tav>
                                      </p:tavLst>
                                    </p:anim>
                                    <p:anim calcmode="lin" valueType="num">
                                      <p:cBhvr>
                                        <p:cTn id="23" dur="500" fill="hold"/>
                                        <p:tgtEl>
                                          <p:spTgt spid="430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utoUpdateAnimBg="0"/>
      <p:bldP spid="4301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0060EC"/>
            </a:gs>
            <a:gs pos="50000">
              <a:srgbClr val="A3C2FF"/>
            </a:gs>
            <a:gs pos="100000">
              <a:srgbClr val="0060EC"/>
            </a:gs>
          </a:gsLst>
          <a:lin ang="5400000" scaled="1"/>
        </a:gradFill>
        <a:effectLst/>
      </p:bgPr>
    </p:bg>
    <p:spTree>
      <p:nvGrpSpPr>
        <p:cNvPr id="1" name=""/>
        <p:cNvGrpSpPr/>
        <p:nvPr/>
      </p:nvGrpSpPr>
      <p:grpSpPr>
        <a:xfrm>
          <a:off x="0" y="0"/>
          <a:ext cx="0" cy="0"/>
          <a:chOff x="0" y="0"/>
          <a:chExt cx="0" cy="0"/>
        </a:xfrm>
      </p:grpSpPr>
      <p:pic>
        <p:nvPicPr>
          <p:cNvPr id="45064" name="Picture 1032" descr="Rabbit03"/>
          <p:cNvPicPr>
            <a:picLocks noGrp="1" noChangeAspect="1" noChangeArrowheads="1" noCrop="1"/>
          </p:cNvPicPr>
          <p:nvPr>
            <p:ph sz="half" idx="4294967295"/>
          </p:nvPr>
        </p:nvPicPr>
        <p:blipFill>
          <a:blip r:embed="rId2"/>
          <a:srcRect/>
          <a:stretch>
            <a:fillRect/>
          </a:stretch>
        </p:blipFill>
        <p:spPr>
          <a:xfrm>
            <a:off x="642938" y="1785938"/>
            <a:ext cx="3097212" cy="4248150"/>
          </a:xfrm>
          <a:noFill/>
        </p:spPr>
      </p:pic>
      <p:sp>
        <p:nvSpPr>
          <p:cNvPr id="45066" name="Rectangle 1034"/>
          <p:cNvSpPr>
            <a:spLocks noGrp="1" noChangeArrowheads="1"/>
          </p:cNvSpPr>
          <p:nvPr>
            <p:ph type="body" sz="half" idx="4294967295"/>
          </p:nvPr>
        </p:nvSpPr>
        <p:spPr>
          <a:xfrm>
            <a:off x="4500563" y="1857375"/>
            <a:ext cx="4038600" cy="4114800"/>
          </a:xfrm>
        </p:spPr>
        <p:txBody>
          <a:bodyPr/>
          <a:lstStyle/>
          <a:p>
            <a:pPr eaLnBrk="1" hangingPunct="1">
              <a:buFontTx/>
              <a:buNone/>
              <a:defRPr/>
            </a:pPr>
            <a:r>
              <a:rPr lang="ru-RU" sz="2800" dirty="0" smtClean="0"/>
              <a:t> </a:t>
            </a:r>
          </a:p>
          <a:p>
            <a:pPr eaLnBrk="1" hangingPunct="1">
              <a:buFontTx/>
              <a:buNone/>
              <a:defRPr/>
            </a:pPr>
            <a:endParaRPr lang="ru-RU" sz="2800" dirty="0" smtClean="0"/>
          </a:p>
          <a:p>
            <a:pPr eaLnBrk="1" hangingPunct="1">
              <a:buFontTx/>
              <a:buNone/>
              <a:defRPr/>
            </a:pPr>
            <a:r>
              <a:rPr lang="ru-RU" sz="2800" dirty="0" smtClean="0"/>
              <a:t> </a:t>
            </a:r>
            <a:r>
              <a:rPr lang="ru-RU" sz="3600" b="1" dirty="0" smtClean="0">
                <a:solidFill>
                  <a:srgbClr val="DC7550"/>
                </a:solidFill>
              </a:rPr>
              <a:t>Сколько будет, если</a:t>
            </a:r>
          </a:p>
          <a:p>
            <a:pPr eaLnBrk="1" hangingPunct="1">
              <a:buFontTx/>
              <a:buNone/>
              <a:defRPr/>
            </a:pPr>
            <a:r>
              <a:rPr lang="ru-RU" sz="3600" b="1" dirty="0" smtClean="0">
                <a:solidFill>
                  <a:srgbClr val="DC7550"/>
                </a:solidFill>
              </a:rPr>
              <a:t>  полсотни разделить</a:t>
            </a:r>
          </a:p>
          <a:p>
            <a:pPr eaLnBrk="1" hangingPunct="1">
              <a:buFontTx/>
              <a:buNone/>
              <a:defRPr/>
            </a:pPr>
            <a:r>
              <a:rPr lang="ru-RU" sz="3600" b="1" dirty="0" smtClean="0">
                <a:solidFill>
                  <a:srgbClr val="DC7550"/>
                </a:solidFill>
              </a:rPr>
              <a:t>  на половину?</a:t>
            </a:r>
          </a:p>
        </p:txBody>
      </p:sp>
      <p:sp>
        <p:nvSpPr>
          <p:cNvPr id="45063" name="WordArt 1031"/>
          <p:cNvSpPr>
            <a:spLocks noChangeArrowheads="1" noChangeShapeType="1" noTextEdit="1"/>
          </p:cNvSpPr>
          <p:nvPr/>
        </p:nvSpPr>
        <p:spPr bwMode="auto">
          <a:xfrm>
            <a:off x="900113" y="549275"/>
            <a:ext cx="7127875" cy="1511300"/>
          </a:xfrm>
          <a:prstGeom prst="rect">
            <a:avLst/>
          </a:prstGeom>
        </p:spPr>
        <p:txBody>
          <a:bodyPr wrap="none" fromWordArt="1">
            <a:prstTxWarp prst="textDoubleWave1">
              <a:avLst>
                <a:gd name="adj1" fmla="val 6500"/>
                <a:gd name="adj2" fmla="val 0"/>
              </a:avLst>
            </a:prstTxWarp>
          </a:bodyPr>
          <a:lstStyle/>
          <a:p>
            <a:pPr algn="ctr"/>
            <a:r>
              <a:rPr lang="ru-RU" sz="3600" kern="10" spc="-360">
                <a:ln w="12700">
                  <a:solidFill>
                    <a:schemeClr val="hlink"/>
                  </a:solidFill>
                  <a:round/>
                  <a:headEnd/>
                  <a:tailEnd/>
                </a:ln>
                <a:solidFill>
                  <a:srgbClr val="FF8E73"/>
                </a:solidFill>
                <a:effectLst>
                  <a:outerShdw dist="125724" dir="18900000" algn="ctr" rotWithShape="0">
                    <a:srgbClr val="000099"/>
                  </a:outerShdw>
                </a:effectLst>
                <a:latin typeface="Impact"/>
              </a:rPr>
              <a:t>вопрос  № 5</a:t>
            </a:r>
          </a:p>
        </p:txBody>
      </p:sp>
      <p:pic>
        <p:nvPicPr>
          <p:cNvPr id="45067" name="Picture 1035" descr="81"/>
          <p:cNvPicPr>
            <a:picLocks noChangeAspect="1" noChangeArrowheads="1" noCrop="1"/>
          </p:cNvPicPr>
          <p:nvPr/>
        </p:nvPicPr>
        <p:blipFill>
          <a:blip r:embed="rId3"/>
          <a:srcRect/>
          <a:stretch>
            <a:fillRect/>
          </a:stretch>
        </p:blipFill>
        <p:spPr bwMode="auto">
          <a:xfrm>
            <a:off x="304800" y="6400800"/>
            <a:ext cx="8534400" cy="1476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45063"/>
                                        </p:tgtEl>
                                        <p:attrNameLst>
                                          <p:attrName>style.visibility</p:attrName>
                                        </p:attrNameLst>
                                      </p:cBhvr>
                                      <p:to>
                                        <p:strVal val="visible"/>
                                      </p:to>
                                    </p:set>
                                    <p:animEffect transition="in" filter="blinds(vertical)">
                                      <p:cBhvr>
                                        <p:cTn id="7" dur="500"/>
                                        <p:tgtEl>
                                          <p:spTgt spid="45063"/>
                                        </p:tgtEl>
                                      </p:cBhvr>
                                    </p:animEffect>
                                  </p:childTnLst>
                                </p:cTn>
                              </p:par>
                            </p:childTnLst>
                          </p:cTn>
                        </p:par>
                        <p:par>
                          <p:cTn id="8" fill="hold">
                            <p:stCondLst>
                              <p:cond delay="500"/>
                            </p:stCondLst>
                            <p:childTnLst>
                              <p:par>
                                <p:cTn id="9" presetID="3" presetClass="entr" presetSubtype="5" fill="hold" nodeType="afterEffect">
                                  <p:stCondLst>
                                    <p:cond delay="0"/>
                                  </p:stCondLst>
                                  <p:childTnLst>
                                    <p:set>
                                      <p:cBhvr>
                                        <p:cTn id="10" dur="1" fill="hold">
                                          <p:stCondLst>
                                            <p:cond delay="0"/>
                                          </p:stCondLst>
                                        </p:cTn>
                                        <p:tgtEl>
                                          <p:spTgt spid="45067"/>
                                        </p:tgtEl>
                                        <p:attrNameLst>
                                          <p:attrName>style.visibility</p:attrName>
                                        </p:attrNameLst>
                                      </p:cBhvr>
                                      <p:to>
                                        <p:strVal val="visible"/>
                                      </p:to>
                                    </p:set>
                                    <p:animEffect transition="in" filter="blinds(vertical)">
                                      <p:cBhvr>
                                        <p:cTn id="11" dur="500"/>
                                        <p:tgtEl>
                                          <p:spTgt spid="45067"/>
                                        </p:tgtEl>
                                      </p:cBhvr>
                                    </p:animEffect>
                                  </p:childTnLst>
                                </p:cTn>
                              </p:par>
                            </p:childTnLst>
                          </p:cTn>
                        </p:par>
                        <p:par>
                          <p:cTn id="12" fill="hold">
                            <p:stCondLst>
                              <p:cond delay="1000"/>
                            </p:stCondLst>
                            <p:childTnLst>
                              <p:par>
                                <p:cTn id="13" presetID="3" presetClass="entr" presetSubtype="5" fill="hold" nodeType="afterEffect">
                                  <p:stCondLst>
                                    <p:cond delay="1000"/>
                                  </p:stCondLst>
                                  <p:childTnLst>
                                    <p:set>
                                      <p:cBhvr>
                                        <p:cTn id="14" dur="1" fill="hold">
                                          <p:stCondLst>
                                            <p:cond delay="0"/>
                                          </p:stCondLst>
                                        </p:cTn>
                                        <p:tgtEl>
                                          <p:spTgt spid="45064"/>
                                        </p:tgtEl>
                                        <p:attrNameLst>
                                          <p:attrName>style.visibility</p:attrName>
                                        </p:attrNameLst>
                                      </p:cBhvr>
                                      <p:to>
                                        <p:strVal val="visible"/>
                                      </p:to>
                                    </p:set>
                                    <p:animEffect transition="in" filter="blinds(vertical)">
                                      <p:cBhvr>
                                        <p:cTn id="15" dur="500"/>
                                        <p:tgtEl>
                                          <p:spTgt spid="45064"/>
                                        </p:tgtEl>
                                      </p:cBhvr>
                                    </p:animEffect>
                                  </p:childTnLst>
                                </p:cTn>
                              </p:par>
                            </p:childTnLst>
                          </p:cTn>
                        </p:par>
                        <p:par>
                          <p:cTn id="16" fill="hold">
                            <p:stCondLst>
                              <p:cond delay="2500"/>
                            </p:stCondLst>
                            <p:childTnLst>
                              <p:par>
                                <p:cTn id="17" presetID="3" presetClass="entr" presetSubtype="5" fill="hold" grpId="0" nodeType="afterEffect">
                                  <p:stCondLst>
                                    <p:cond delay="2000"/>
                                  </p:stCondLst>
                                  <p:childTnLst>
                                    <p:set>
                                      <p:cBhvr>
                                        <p:cTn id="18" dur="1" fill="hold">
                                          <p:stCondLst>
                                            <p:cond delay="0"/>
                                          </p:stCondLst>
                                        </p:cTn>
                                        <p:tgtEl>
                                          <p:spTgt spid="45066"/>
                                        </p:tgtEl>
                                        <p:attrNameLst>
                                          <p:attrName>style.visibility</p:attrName>
                                        </p:attrNameLst>
                                      </p:cBhvr>
                                      <p:to>
                                        <p:strVal val="visible"/>
                                      </p:to>
                                    </p:set>
                                    <p:animEffect transition="in" filter="blinds(vertical)">
                                      <p:cBhvr>
                                        <p:cTn id="19" dur="500"/>
                                        <p:tgtEl>
                                          <p:spTgt spid="45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6" grpId="0" autoUpdateAnimBg="0"/>
      <p:bldP spid="4506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C39513"/>
            </a:gs>
            <a:gs pos="50000">
              <a:srgbClr val="FFDDAB"/>
            </a:gs>
            <a:gs pos="100000">
              <a:srgbClr val="C39513"/>
            </a:gs>
          </a:gsLst>
          <a:lin ang="5400000" scaled="1"/>
        </a:gradFill>
        <a:effectLst/>
      </p:bgPr>
    </p:bg>
    <p:spTree>
      <p:nvGrpSpPr>
        <p:cNvPr id="1" name=""/>
        <p:cNvGrpSpPr/>
        <p:nvPr/>
      </p:nvGrpSpPr>
      <p:grpSpPr>
        <a:xfrm>
          <a:off x="0" y="0"/>
          <a:ext cx="0" cy="0"/>
          <a:chOff x="0" y="0"/>
          <a:chExt cx="0" cy="0"/>
        </a:xfrm>
      </p:grpSpPr>
      <p:sp>
        <p:nvSpPr>
          <p:cNvPr id="48131" name="Rectangle 3"/>
          <p:cNvSpPr>
            <a:spLocks noGrp="1" noChangeArrowheads="1"/>
          </p:cNvSpPr>
          <p:nvPr>
            <p:ph type="body" sz="half" idx="4294967295"/>
          </p:nvPr>
        </p:nvSpPr>
        <p:spPr>
          <a:xfrm>
            <a:off x="571500" y="2000250"/>
            <a:ext cx="8229600" cy="1981200"/>
          </a:xfrm>
        </p:spPr>
        <p:txBody>
          <a:bodyPr/>
          <a:lstStyle/>
          <a:p>
            <a:pPr eaLnBrk="1" hangingPunct="1">
              <a:lnSpc>
                <a:spcPct val="80000"/>
              </a:lnSpc>
              <a:buFontTx/>
              <a:buNone/>
              <a:defRPr/>
            </a:pPr>
            <a:r>
              <a:rPr lang="ru-RU" sz="2800" b="1" dirty="0" smtClean="0">
                <a:solidFill>
                  <a:srgbClr val="784B1E"/>
                </a:solidFill>
              </a:rPr>
              <a:t>1.На какое число надо разделить 2, чтобы</a:t>
            </a:r>
          </a:p>
          <a:p>
            <a:pPr eaLnBrk="1" hangingPunct="1">
              <a:lnSpc>
                <a:spcPct val="80000"/>
              </a:lnSpc>
              <a:buFontTx/>
              <a:buNone/>
              <a:defRPr/>
            </a:pPr>
            <a:r>
              <a:rPr lang="ru-RU" sz="2800" b="1" dirty="0" smtClean="0">
                <a:solidFill>
                  <a:srgbClr val="784B1E"/>
                </a:solidFill>
              </a:rPr>
              <a:t>получить  4 ?</a:t>
            </a:r>
          </a:p>
          <a:p>
            <a:pPr eaLnBrk="1" hangingPunct="1">
              <a:lnSpc>
                <a:spcPct val="80000"/>
              </a:lnSpc>
              <a:buFontTx/>
              <a:buNone/>
              <a:defRPr/>
            </a:pPr>
            <a:r>
              <a:rPr lang="ru-RU" sz="2800" b="1" dirty="0" smtClean="0">
                <a:solidFill>
                  <a:srgbClr val="784B1E"/>
                </a:solidFill>
              </a:rPr>
              <a:t>2.К однозначному числу приписали такую</a:t>
            </a:r>
          </a:p>
          <a:p>
            <a:pPr eaLnBrk="1" hangingPunct="1">
              <a:lnSpc>
                <a:spcPct val="80000"/>
              </a:lnSpc>
              <a:buFontTx/>
              <a:buNone/>
              <a:defRPr/>
            </a:pPr>
            <a:r>
              <a:rPr lang="ru-RU" sz="2800" b="1" dirty="0" smtClean="0">
                <a:solidFill>
                  <a:srgbClr val="784B1E"/>
                </a:solidFill>
              </a:rPr>
              <a:t>же цифру. Во сколько раз увеличилось</a:t>
            </a:r>
          </a:p>
          <a:p>
            <a:pPr eaLnBrk="1" hangingPunct="1">
              <a:lnSpc>
                <a:spcPct val="80000"/>
              </a:lnSpc>
              <a:buFontTx/>
              <a:buNone/>
              <a:defRPr/>
            </a:pPr>
            <a:r>
              <a:rPr lang="ru-RU" sz="2800" b="1" dirty="0" smtClean="0">
                <a:solidFill>
                  <a:srgbClr val="784B1E"/>
                </a:solidFill>
              </a:rPr>
              <a:t>число?</a:t>
            </a:r>
          </a:p>
        </p:txBody>
      </p:sp>
      <p:pic>
        <p:nvPicPr>
          <p:cNvPr id="48136" name="Picture 8" descr="r3"/>
          <p:cNvPicPr>
            <a:picLocks noGrp="1" noChangeAspect="1" noChangeArrowheads="1" noCrop="1"/>
          </p:cNvPicPr>
          <p:nvPr>
            <p:ph sz="half" idx="4294967295"/>
          </p:nvPr>
        </p:nvPicPr>
        <p:blipFill>
          <a:blip r:embed="rId2"/>
          <a:srcRect/>
          <a:stretch>
            <a:fillRect/>
          </a:stretch>
        </p:blipFill>
        <p:spPr>
          <a:xfrm>
            <a:off x="4786313" y="3929063"/>
            <a:ext cx="3529012" cy="2362200"/>
          </a:xfrm>
          <a:noFill/>
        </p:spPr>
      </p:pic>
      <p:sp>
        <p:nvSpPr>
          <p:cNvPr id="48132" name="WordArt 4"/>
          <p:cNvSpPr>
            <a:spLocks noChangeArrowheads="1" noChangeShapeType="1" noTextEdit="1"/>
          </p:cNvSpPr>
          <p:nvPr/>
        </p:nvSpPr>
        <p:spPr bwMode="auto">
          <a:xfrm>
            <a:off x="1187450" y="0"/>
            <a:ext cx="7129463" cy="1873250"/>
          </a:xfrm>
          <a:prstGeom prst="rect">
            <a:avLst/>
          </a:prstGeom>
        </p:spPr>
        <p:txBody>
          <a:bodyPr wrap="none" fromWordArt="1">
            <a:prstTxWarp prst="textDeflate">
              <a:avLst>
                <a:gd name="adj" fmla="val 26227"/>
              </a:avLst>
            </a:prstTxWarp>
          </a:bodyPr>
          <a:lstStyle/>
          <a:p>
            <a:pPr algn="ctr"/>
            <a:r>
              <a:rPr lang="ru-RU" sz="3600" kern="10">
                <a:ln w="9525">
                  <a:solidFill>
                    <a:srgbClr val="FF6600"/>
                  </a:solidFill>
                  <a:round/>
                  <a:headEnd/>
                  <a:tailEnd/>
                </a:ln>
                <a:solidFill>
                  <a:srgbClr val="784B1E"/>
                </a:solidFill>
                <a:latin typeface="Impact"/>
              </a:rPr>
              <a:t>вопрос № 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dissolve">
                                      <p:cBhvr>
                                        <p:cTn id="7" dur="500"/>
                                        <p:tgtEl>
                                          <p:spTgt spid="4813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8136"/>
                                        </p:tgtEl>
                                        <p:attrNameLst>
                                          <p:attrName>style.visibility</p:attrName>
                                        </p:attrNameLst>
                                      </p:cBhvr>
                                      <p:to>
                                        <p:strVal val="visible"/>
                                      </p:to>
                                    </p:set>
                                    <p:animEffect transition="in" filter="dissolve">
                                      <p:cBhvr>
                                        <p:cTn id="11" dur="500"/>
                                        <p:tgtEl>
                                          <p:spTgt spid="48136"/>
                                        </p:tgtEl>
                                      </p:cBhvr>
                                    </p:animEffect>
                                  </p:childTnLst>
                                </p:cTn>
                              </p:par>
                            </p:childTnLst>
                          </p:cTn>
                        </p:par>
                        <p:par>
                          <p:cTn id="12" fill="hold">
                            <p:stCondLst>
                              <p:cond delay="1000"/>
                            </p:stCondLst>
                            <p:childTnLst>
                              <p:par>
                                <p:cTn id="13" presetID="9" presetClass="entr" presetSubtype="0" fill="hold" grpId="0" nodeType="afterEffect">
                                  <p:stCondLst>
                                    <p:cond delay="2000"/>
                                  </p:stCondLst>
                                  <p:childTnLst>
                                    <p:set>
                                      <p:cBhvr>
                                        <p:cTn id="14" dur="1" fill="hold">
                                          <p:stCondLst>
                                            <p:cond delay="0"/>
                                          </p:stCondLst>
                                        </p:cTn>
                                        <p:tgtEl>
                                          <p:spTgt spid="48131">
                                            <p:txEl>
                                              <p:pRg st="0" end="0"/>
                                            </p:txEl>
                                          </p:spTgt>
                                        </p:tgtEl>
                                        <p:attrNameLst>
                                          <p:attrName>style.visibility</p:attrName>
                                        </p:attrNameLst>
                                      </p:cBhvr>
                                      <p:to>
                                        <p:strVal val="visible"/>
                                      </p:to>
                                    </p:set>
                                    <p:animEffect transition="in" filter="dissolve">
                                      <p:cBhvr>
                                        <p:cTn id="15" dur="500"/>
                                        <p:tgtEl>
                                          <p:spTgt spid="48131">
                                            <p:txEl>
                                              <p:pRg st="0" end="0"/>
                                            </p:txEl>
                                          </p:spTgt>
                                        </p:tgtEl>
                                      </p:cBhvr>
                                    </p:animEffect>
                                  </p:childTnLst>
                                </p:cTn>
                              </p:par>
                            </p:childTnLst>
                          </p:cTn>
                        </p:par>
                        <p:par>
                          <p:cTn id="16" fill="hold">
                            <p:stCondLst>
                              <p:cond delay="3500"/>
                            </p:stCondLst>
                            <p:childTnLst>
                              <p:par>
                                <p:cTn id="17" presetID="9" presetClass="entr" presetSubtype="0" fill="hold" grpId="0" nodeType="afterEffect">
                                  <p:stCondLst>
                                    <p:cond delay="2000"/>
                                  </p:stCondLst>
                                  <p:childTnLst>
                                    <p:set>
                                      <p:cBhvr>
                                        <p:cTn id="18" dur="1" fill="hold">
                                          <p:stCondLst>
                                            <p:cond delay="0"/>
                                          </p:stCondLst>
                                        </p:cTn>
                                        <p:tgtEl>
                                          <p:spTgt spid="48131">
                                            <p:txEl>
                                              <p:pRg st="1" end="1"/>
                                            </p:txEl>
                                          </p:spTgt>
                                        </p:tgtEl>
                                        <p:attrNameLst>
                                          <p:attrName>style.visibility</p:attrName>
                                        </p:attrNameLst>
                                      </p:cBhvr>
                                      <p:to>
                                        <p:strVal val="visible"/>
                                      </p:to>
                                    </p:set>
                                    <p:animEffect transition="in" filter="dissolve">
                                      <p:cBhvr>
                                        <p:cTn id="19" dur="500"/>
                                        <p:tgtEl>
                                          <p:spTgt spid="48131">
                                            <p:txEl>
                                              <p:pRg st="1" end="1"/>
                                            </p:txEl>
                                          </p:spTgt>
                                        </p:tgtEl>
                                      </p:cBhvr>
                                    </p:animEffect>
                                  </p:childTnLst>
                                </p:cTn>
                              </p:par>
                            </p:childTnLst>
                          </p:cTn>
                        </p:par>
                        <p:par>
                          <p:cTn id="20" fill="hold">
                            <p:stCondLst>
                              <p:cond delay="6000"/>
                            </p:stCondLst>
                            <p:childTnLst>
                              <p:par>
                                <p:cTn id="21" presetID="9" presetClass="entr" presetSubtype="0" fill="hold" grpId="0" nodeType="afterEffect">
                                  <p:stCondLst>
                                    <p:cond delay="2000"/>
                                  </p:stCondLst>
                                  <p:childTnLst>
                                    <p:set>
                                      <p:cBhvr>
                                        <p:cTn id="22" dur="1" fill="hold">
                                          <p:stCondLst>
                                            <p:cond delay="0"/>
                                          </p:stCondLst>
                                        </p:cTn>
                                        <p:tgtEl>
                                          <p:spTgt spid="48131">
                                            <p:txEl>
                                              <p:pRg st="2" end="2"/>
                                            </p:txEl>
                                          </p:spTgt>
                                        </p:tgtEl>
                                        <p:attrNameLst>
                                          <p:attrName>style.visibility</p:attrName>
                                        </p:attrNameLst>
                                      </p:cBhvr>
                                      <p:to>
                                        <p:strVal val="visible"/>
                                      </p:to>
                                    </p:set>
                                    <p:animEffect transition="in" filter="dissolve">
                                      <p:cBhvr>
                                        <p:cTn id="23" dur="500"/>
                                        <p:tgtEl>
                                          <p:spTgt spid="48131">
                                            <p:txEl>
                                              <p:pRg st="2" end="2"/>
                                            </p:txEl>
                                          </p:spTgt>
                                        </p:tgtEl>
                                      </p:cBhvr>
                                    </p:animEffect>
                                  </p:childTnLst>
                                </p:cTn>
                              </p:par>
                            </p:childTnLst>
                          </p:cTn>
                        </p:par>
                        <p:par>
                          <p:cTn id="24" fill="hold">
                            <p:stCondLst>
                              <p:cond delay="8500"/>
                            </p:stCondLst>
                            <p:childTnLst>
                              <p:par>
                                <p:cTn id="25" presetID="9" presetClass="entr" presetSubtype="0" fill="hold" grpId="0" nodeType="afterEffect">
                                  <p:stCondLst>
                                    <p:cond delay="2000"/>
                                  </p:stCondLst>
                                  <p:childTnLst>
                                    <p:set>
                                      <p:cBhvr>
                                        <p:cTn id="26" dur="1" fill="hold">
                                          <p:stCondLst>
                                            <p:cond delay="0"/>
                                          </p:stCondLst>
                                        </p:cTn>
                                        <p:tgtEl>
                                          <p:spTgt spid="48131">
                                            <p:txEl>
                                              <p:pRg st="3" end="3"/>
                                            </p:txEl>
                                          </p:spTgt>
                                        </p:tgtEl>
                                        <p:attrNameLst>
                                          <p:attrName>style.visibility</p:attrName>
                                        </p:attrNameLst>
                                      </p:cBhvr>
                                      <p:to>
                                        <p:strVal val="visible"/>
                                      </p:to>
                                    </p:set>
                                    <p:animEffect transition="in" filter="dissolve">
                                      <p:cBhvr>
                                        <p:cTn id="27" dur="500"/>
                                        <p:tgtEl>
                                          <p:spTgt spid="48131">
                                            <p:txEl>
                                              <p:pRg st="3" end="3"/>
                                            </p:txEl>
                                          </p:spTgt>
                                        </p:tgtEl>
                                      </p:cBhvr>
                                    </p:animEffect>
                                  </p:childTnLst>
                                </p:cTn>
                              </p:par>
                            </p:childTnLst>
                          </p:cTn>
                        </p:par>
                        <p:par>
                          <p:cTn id="28" fill="hold">
                            <p:stCondLst>
                              <p:cond delay="11000"/>
                            </p:stCondLst>
                            <p:childTnLst>
                              <p:par>
                                <p:cTn id="29" presetID="9" presetClass="entr" presetSubtype="0" fill="hold" grpId="0" nodeType="afterEffect">
                                  <p:stCondLst>
                                    <p:cond delay="2000"/>
                                  </p:stCondLst>
                                  <p:childTnLst>
                                    <p:set>
                                      <p:cBhvr>
                                        <p:cTn id="30" dur="1" fill="hold">
                                          <p:stCondLst>
                                            <p:cond delay="0"/>
                                          </p:stCondLst>
                                        </p:cTn>
                                        <p:tgtEl>
                                          <p:spTgt spid="48131">
                                            <p:txEl>
                                              <p:pRg st="4" end="4"/>
                                            </p:txEl>
                                          </p:spTgt>
                                        </p:tgtEl>
                                        <p:attrNameLst>
                                          <p:attrName>style.visibility</p:attrName>
                                        </p:attrNameLst>
                                      </p:cBhvr>
                                      <p:to>
                                        <p:strVal val="visible"/>
                                      </p:to>
                                    </p:set>
                                    <p:animEffect transition="in" filter="dissolve">
                                      <p:cBhvr>
                                        <p:cTn id="31" dur="500"/>
                                        <p:tgtEl>
                                          <p:spTgt spid="481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bldLvl="2" autoUpdateAnimBg="0" advAuto="2000"/>
      <p:bldP spid="48132" grpId="0" animBg="1"/>
    </p:bldLst>
  </p:timing>
</p:sld>
</file>

<file path=ppt/theme/theme1.xml><?xml version="1.0" encoding="utf-8"?>
<a:theme xmlns:a="http://schemas.openxmlformats.org/drawingml/2006/main" name="Океан">
  <a:themeElements>
    <a:clrScheme name="Океан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fontScheme name="Океан">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Океан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Океан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Океан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Океан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Океан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Океан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Океан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Океан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Океан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themeOverride>
</file>

<file path=ppt/theme/themeOverride2.xml><?xml version="1.0" encoding="utf-8"?>
<a:themeOverride xmlns:a="http://schemas.openxmlformats.org/drawingml/2006/main">
  <a:clrScheme name="Океан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themeOverride>
</file>

<file path=docProps/app.xml><?xml version="1.0" encoding="utf-8"?>
<Properties xmlns="http://schemas.openxmlformats.org/officeDocument/2006/extended-properties" xmlns:vt="http://schemas.openxmlformats.org/officeDocument/2006/docPropsVTypes">
  <Template/>
  <TotalTime>891</TotalTime>
  <Words>369</Words>
  <Application>Microsoft PowerPoint</Application>
  <PresentationFormat>Экран (4:3)</PresentationFormat>
  <Paragraphs>71</Paragraphs>
  <Slides>20</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2" baseType="lpstr">
      <vt:lpstr>Океан</vt:lpstr>
      <vt:lpstr>Equation</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3  ТУР</vt:lpstr>
      <vt:lpstr>Слайд 19</vt:lpstr>
      <vt:lpstr>Слайд 20</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dc:title>
  <dc:subject>Математическая регата</dc:subject>
  <dc:creator>Лузанова О.Н.</dc:creator>
  <cp:lastModifiedBy>WIN7XP</cp:lastModifiedBy>
  <cp:revision>95</cp:revision>
  <cp:lastPrinted>1601-01-01T00:00:00Z</cp:lastPrinted>
  <dcterms:created xsi:type="dcterms:W3CDTF">2007-10-28T07:45:19Z</dcterms:created>
  <dcterms:modified xsi:type="dcterms:W3CDTF">2012-01-05T17:36:25Z</dcterms:modified>
  <cp:category>внекл.мероприятие</cp:category>
</cp:coreProperties>
</file>