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392" r:id="rId2"/>
    <p:sldId id="259" r:id="rId3"/>
    <p:sldId id="319" r:id="rId4"/>
    <p:sldId id="281" r:id="rId5"/>
    <p:sldId id="320" r:id="rId6"/>
    <p:sldId id="351" r:id="rId7"/>
    <p:sldId id="321" r:id="rId8"/>
    <p:sldId id="322" r:id="rId9"/>
    <p:sldId id="325" r:id="rId10"/>
    <p:sldId id="327" r:id="rId11"/>
    <p:sldId id="333" r:id="rId12"/>
    <p:sldId id="329" r:id="rId13"/>
    <p:sldId id="330" r:id="rId14"/>
    <p:sldId id="335" r:id="rId15"/>
    <p:sldId id="336" r:id="rId16"/>
    <p:sldId id="332" r:id="rId17"/>
    <p:sldId id="334" r:id="rId18"/>
    <p:sldId id="337" r:id="rId19"/>
    <p:sldId id="331" r:id="rId20"/>
    <p:sldId id="338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  <p:sldId id="326" r:id="rId34"/>
    <p:sldId id="323" r:id="rId35"/>
    <p:sldId id="324" r:id="rId36"/>
    <p:sldId id="339" r:id="rId37"/>
    <p:sldId id="340" r:id="rId38"/>
    <p:sldId id="341" r:id="rId39"/>
    <p:sldId id="342" r:id="rId40"/>
    <p:sldId id="343" r:id="rId41"/>
    <p:sldId id="344" r:id="rId42"/>
    <p:sldId id="345" r:id="rId43"/>
    <p:sldId id="347" r:id="rId44"/>
    <p:sldId id="346" r:id="rId45"/>
    <p:sldId id="349" r:id="rId46"/>
    <p:sldId id="366" r:id="rId47"/>
    <p:sldId id="367" r:id="rId48"/>
    <p:sldId id="350" r:id="rId49"/>
    <p:sldId id="378" r:id="rId50"/>
    <p:sldId id="379" r:id="rId51"/>
    <p:sldId id="380" r:id="rId52"/>
    <p:sldId id="382" r:id="rId53"/>
    <p:sldId id="383" r:id="rId54"/>
    <p:sldId id="386" r:id="rId55"/>
    <p:sldId id="385" r:id="rId56"/>
    <p:sldId id="387" r:id="rId57"/>
    <p:sldId id="388" r:id="rId58"/>
    <p:sldId id="389" r:id="rId59"/>
    <p:sldId id="390" r:id="rId60"/>
    <p:sldId id="348" r:id="rId61"/>
    <p:sldId id="304" r:id="rId6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B81"/>
    <a:srgbClr val="E2C5FF"/>
    <a:srgbClr val="6400A8"/>
    <a:srgbClr val="6900B0"/>
    <a:srgbClr val="9900FF"/>
    <a:srgbClr val="FFFF99"/>
    <a:srgbClr val="66FFCC"/>
    <a:srgbClr val="FF00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75" autoAdjust="0"/>
    <p:restoredTop sz="94660"/>
  </p:normalViewPr>
  <p:slideViewPr>
    <p:cSldViewPr>
      <p:cViewPr varScale="1">
        <p:scale>
          <a:sx n="67" d="100"/>
          <a:sy n="67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374C8B-CF0C-4B4C-8BD2-A1262E721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9367C-F869-47AF-A030-4B39E6A9F0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DFD1D-D6AD-4C54-B743-81739ECF6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6472A-B436-4564-A334-82FDF28CB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D82E4-0E74-4961-AAB0-B77B24166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9A2B2-88B1-42B2-8665-8F211C55D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BB62D-CE1C-4E70-990B-42D5B1476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B00B7-D083-4AA5-A19D-45E986F04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96F96-BA45-4720-9366-E6B70CEE0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8F5BD-9774-4E5E-88B5-E3F0A09FA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54D43-CF7F-4B10-A6FC-10DEAF4CD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5E4A5-8A23-4AEE-9E21-F9CE97A146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0497F5A-8322-4D25-8878-83CD03F0F6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images.yandex.ru/yandsearch?p=1&amp;text=%D1%81%D0%BF%D0%B0%D1%81%D0%B8%D0%B1%D0%BE%20%D0%B7%D0%B0%20%D0%B8%D0%B3%D1%80%D1%83&amp;noreask=1&amp;img_url=http%3A%2F%2Fs17.rimg.info%2F33877cb017bcabe2938465c511aa389e.gif&amp;pos=40&amp;rpt=simage&amp;lr=9&amp;nojs=1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0.xml"/><Relationship Id="rId18" Type="http://schemas.openxmlformats.org/officeDocument/2006/relationships/slide" Target="slide28.xml"/><Relationship Id="rId3" Type="http://schemas.openxmlformats.org/officeDocument/2006/relationships/slide" Target="slide24.xml"/><Relationship Id="rId21" Type="http://schemas.openxmlformats.org/officeDocument/2006/relationships/slide" Target="slide16.xml"/><Relationship Id="rId7" Type="http://schemas.openxmlformats.org/officeDocument/2006/relationships/slide" Target="slide25.xml"/><Relationship Id="rId12" Type="http://schemas.openxmlformats.org/officeDocument/2006/relationships/slide" Target="slide20.xml"/><Relationship Id="rId17" Type="http://schemas.openxmlformats.org/officeDocument/2006/relationships/slide" Target="slide12.xml"/><Relationship Id="rId2" Type="http://schemas.openxmlformats.org/officeDocument/2006/relationships/slide" Target="slide11.xml"/><Relationship Id="rId16" Type="http://schemas.openxmlformats.org/officeDocument/2006/relationships/slide" Target="slide2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11" Type="http://schemas.openxmlformats.org/officeDocument/2006/relationships/slide" Target="slide13.xml"/><Relationship Id="rId5" Type="http://schemas.openxmlformats.org/officeDocument/2006/relationships/slide" Target="slide21.xml"/><Relationship Id="rId15" Type="http://schemas.openxmlformats.org/officeDocument/2006/relationships/slide" Target="slide23.xml"/><Relationship Id="rId23" Type="http://schemas.openxmlformats.org/officeDocument/2006/relationships/image" Target="../media/image10.gif"/><Relationship Id="rId10" Type="http://schemas.openxmlformats.org/officeDocument/2006/relationships/slide" Target="slide26.xml"/><Relationship Id="rId19" Type="http://schemas.openxmlformats.org/officeDocument/2006/relationships/slide" Target="slide17.xml"/><Relationship Id="rId4" Type="http://schemas.openxmlformats.org/officeDocument/2006/relationships/slide" Target="slide15.xml"/><Relationship Id="rId9" Type="http://schemas.openxmlformats.org/officeDocument/2006/relationships/slide" Target="slide18.xml"/><Relationship Id="rId14" Type="http://schemas.openxmlformats.org/officeDocument/2006/relationships/slide" Target="slide22.xml"/><Relationship Id="rId22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643063"/>
            <a:ext cx="7631113" cy="1439862"/>
          </a:xfrm>
        </p:spPr>
        <p:txBody>
          <a:bodyPr/>
          <a:lstStyle/>
          <a:p>
            <a:pPr eaLnBrk="1" hangingPunct="1"/>
            <a:r>
              <a:rPr lang="ru-RU" sz="4000" smtClean="0"/>
              <a:t/>
            </a:r>
            <a:br>
              <a:rPr lang="ru-RU" sz="40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4000" smtClean="0"/>
              <a:t> </a:t>
            </a:r>
            <a:r>
              <a:rPr lang="ru-RU" sz="2800" b="1" i="1" smtClean="0">
                <a:solidFill>
                  <a:srgbClr val="6900B0"/>
                </a:solidFill>
              </a:rPr>
              <a:t>внеклассное мероприятие по информатике</a:t>
            </a:r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827088" y="836613"/>
            <a:ext cx="7559675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1214422"/>
            <a:ext cx="66985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«Турнир знатоков»</a:t>
            </a:r>
          </a:p>
        </p:txBody>
      </p:sp>
      <p:pic>
        <p:nvPicPr>
          <p:cNvPr id="4101" name="Picture 7" descr="C:\Documents and Settings\Admin\Мои документы\Мои рисунки\Безымянный2.bmp"/>
          <p:cNvPicPr>
            <a:picLocks noChangeAspect="1" noChangeArrowheads="1"/>
          </p:cNvPicPr>
          <p:nvPr/>
        </p:nvPicPr>
        <p:blipFill>
          <a:blip r:embed="rId2"/>
          <a:srcRect r="30505" b="43761"/>
          <a:stretch>
            <a:fillRect/>
          </a:stretch>
        </p:blipFill>
        <p:spPr bwMode="auto">
          <a:xfrm>
            <a:off x="571500" y="4000500"/>
            <a:ext cx="3714750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15" descr="C:\Documents and Settings\Admin\Мои документы\Мои рисунки\ещё\01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688" y="3084513"/>
            <a:ext cx="2500312" cy="377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971550" y="476250"/>
            <a:ext cx="4105275" cy="1220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Garamond"/>
              </a:rPr>
              <a:t>Ура!!!</a:t>
            </a:r>
          </a:p>
        </p:txBody>
      </p:sp>
      <p:sp>
        <p:nvSpPr>
          <p:cNvPr id="13315" name="AutoShape 3">
            <a:hlinkClick r:id="" action="ppaction://hlinkshowjump?jump=lastslideviewed" highlightClick="1">
              <a:snd r:embed="rId2" name="drumroll.wav" builtIn="1"/>
            </a:hlinkClick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6" name="Picture 4" descr="MCj0440414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1557338"/>
            <a:ext cx="27368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5" name="AutoShape 5"/>
          <p:cNvSpPr>
            <a:spLocks noChangeArrowheads="1"/>
          </p:cNvSpPr>
          <p:nvPr/>
        </p:nvSpPr>
        <p:spPr bwMode="auto">
          <a:xfrm>
            <a:off x="5508625" y="1557338"/>
            <a:ext cx="3097213" cy="1800225"/>
          </a:xfrm>
          <a:prstGeom prst="wedgeEllipseCallout">
            <a:avLst>
              <a:gd name="adj1" fmla="val -41903"/>
              <a:gd name="adj2" fmla="val 10202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FF0000"/>
                </a:solidFill>
              </a:rPr>
              <a:t>3 балла</a:t>
            </a:r>
          </a:p>
          <a:p>
            <a:pPr algn="ctr"/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3850" y="3284538"/>
            <a:ext cx="84963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latin typeface="Garamond" pitchFamily="18" charset="0"/>
              </a:rPr>
              <a:t>Устройство для вывода информации на бумагу.</a:t>
            </a:r>
          </a:p>
        </p:txBody>
      </p:sp>
      <p:sp>
        <p:nvSpPr>
          <p:cNvPr id="14340" name="AutoShape 4">
            <a:hlinkClick r:id="" action="ppaction://hlinkshowjump?jump=lastslideviewed" highlightClick="1">
              <a:snd r:embed="rId2" name="laser.wav" builtIn="1"/>
            </a:hlinkClick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41" name="Picture 5" descr="4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5724525" y="1844675"/>
            <a:ext cx="2087563" cy="576263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Принтер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j02860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1484313"/>
            <a:ext cx="3168650" cy="303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692275" y="4581525"/>
            <a:ext cx="5329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Переход хода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051050" y="333375"/>
            <a:ext cx="5329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solidFill>
                  <a:srgbClr val="FF0000"/>
                </a:solidFill>
                <a:latin typeface="Garamond" pitchFamily="18" charset="0"/>
              </a:rPr>
              <a:t>ВИРУС!!!</a:t>
            </a:r>
          </a:p>
        </p:txBody>
      </p:sp>
      <p:sp>
        <p:nvSpPr>
          <p:cNvPr id="15365" name="AutoShape 5">
            <a:hlinkClick r:id="" action="ppaction://hlinkshowjump?jump=lastslideviewed" highlightClick="1">
              <a:snd r:embed="rId3" name="breeze.wav" builtIn="1"/>
            </a:hlinkClick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971550" y="476250"/>
            <a:ext cx="4105275" cy="1220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Garamond"/>
              </a:rPr>
              <a:t>Ура!!!</a:t>
            </a:r>
          </a:p>
        </p:txBody>
      </p:sp>
      <p:sp>
        <p:nvSpPr>
          <p:cNvPr id="16387" name="AutoShape 3">
            <a:hlinkClick r:id="" action="ppaction://hlinkshowjump?jump=lastslideviewed" highlightClick="1">
              <a:snd r:embed="rId2" name="drumroll.wav" builtIn="1"/>
            </a:hlinkClick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388" name="Picture 4" descr="MCj0440414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1557338"/>
            <a:ext cx="27368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7" name="AutoShape 5"/>
          <p:cNvSpPr>
            <a:spLocks noChangeArrowheads="1"/>
          </p:cNvSpPr>
          <p:nvPr/>
        </p:nvSpPr>
        <p:spPr bwMode="auto">
          <a:xfrm>
            <a:off x="5508625" y="1557338"/>
            <a:ext cx="3097213" cy="1800225"/>
          </a:xfrm>
          <a:prstGeom prst="wedgeEllipseCallout">
            <a:avLst>
              <a:gd name="adj1" fmla="val -41903"/>
              <a:gd name="adj2" fmla="val 10202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FF0000"/>
                </a:solidFill>
              </a:rPr>
              <a:t>2 балла</a:t>
            </a:r>
          </a:p>
          <a:p>
            <a:pPr algn="ctr"/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4 балла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latin typeface="Garamond" pitchFamily="18" charset="0"/>
              </a:rPr>
              <a:t>Информация - это … </a:t>
            </a:r>
          </a:p>
        </p:txBody>
      </p:sp>
      <p:sp>
        <p:nvSpPr>
          <p:cNvPr id="17412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3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2 балла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latin typeface="Garamond" pitchFamily="18" charset="0"/>
              </a:rPr>
              <a:t>Сколько байт в Килобайте? </a:t>
            </a:r>
          </a:p>
        </p:txBody>
      </p:sp>
      <p:sp>
        <p:nvSpPr>
          <p:cNvPr id="18436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437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5724525" y="1844675"/>
            <a:ext cx="2087563" cy="576263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1024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2"/>
          <p:cNvSpPr txBox="1">
            <a:spLocks noChangeArrowheads="1"/>
          </p:cNvSpPr>
          <p:nvPr/>
        </p:nvSpPr>
        <p:spPr bwMode="auto">
          <a:xfrm>
            <a:off x="2051050" y="260350"/>
            <a:ext cx="55451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i="1">
                <a:latin typeface="Garamond" pitchFamily="18" charset="0"/>
              </a:rPr>
              <a:t>Разгадайте ребус</a:t>
            </a:r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>
            <a:off x="5867400" y="5445125"/>
            <a:ext cx="30241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grpSp>
        <p:nvGrpSpPr>
          <p:cNvPr id="1030" name="Group 4"/>
          <p:cNvGrpSpPr>
            <a:grpSpLocks/>
          </p:cNvGrpSpPr>
          <p:nvPr/>
        </p:nvGrpSpPr>
        <p:grpSpPr bwMode="auto">
          <a:xfrm>
            <a:off x="539750" y="1844675"/>
            <a:ext cx="7956550" cy="2881313"/>
            <a:chOff x="977" y="1872"/>
            <a:chExt cx="12960" cy="3642"/>
          </a:xfrm>
        </p:grpSpPr>
        <p:graphicFrame>
          <p:nvGraphicFramePr>
            <p:cNvPr id="1026" name="Object 5"/>
            <p:cNvGraphicFramePr>
              <a:graphicFrameLocks noChangeAspect="1"/>
            </p:cNvGraphicFramePr>
            <p:nvPr/>
          </p:nvGraphicFramePr>
          <p:xfrm>
            <a:off x="977" y="2160"/>
            <a:ext cx="3600" cy="3354"/>
          </p:xfrm>
          <a:graphic>
            <a:graphicData uri="http://schemas.openxmlformats.org/presentationml/2006/ole">
              <p:oleObj spid="_x0000_s1026" r:id="rId3" imgW="1131840" imgH="1054080" progId="">
                <p:embed/>
              </p:oleObj>
            </a:graphicData>
          </a:graphic>
        </p:graphicFrame>
        <p:sp>
          <p:nvSpPr>
            <p:cNvPr id="1033" name="Line 6"/>
            <p:cNvSpPr>
              <a:spLocks noChangeShapeType="1"/>
            </p:cNvSpPr>
            <p:nvPr/>
          </p:nvSpPr>
          <p:spPr bwMode="auto">
            <a:xfrm flipH="1">
              <a:off x="4289" y="2736"/>
              <a:ext cx="1152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WordArt 7"/>
            <p:cNvSpPr>
              <a:spLocks noChangeArrowheads="1" noChangeShapeType="1" noTextEdit="1"/>
            </p:cNvSpPr>
            <p:nvPr/>
          </p:nvSpPr>
          <p:spPr bwMode="auto">
            <a:xfrm>
              <a:off x="4721" y="1872"/>
              <a:ext cx="405" cy="825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?</a:t>
              </a:r>
            </a:p>
          </p:txBody>
        </p:sp>
        <p:sp>
          <p:nvSpPr>
            <p:cNvPr id="1035" name="WordArt 8"/>
            <p:cNvSpPr>
              <a:spLocks noChangeArrowheads="1" noChangeShapeType="1" noTextEdit="1"/>
            </p:cNvSpPr>
            <p:nvPr/>
          </p:nvSpPr>
          <p:spPr bwMode="auto">
            <a:xfrm>
              <a:off x="5009" y="3168"/>
              <a:ext cx="432" cy="115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,</a:t>
              </a:r>
            </a:p>
          </p:txBody>
        </p:sp>
        <p:graphicFrame>
          <p:nvGraphicFramePr>
            <p:cNvPr id="1027" name="Object 9"/>
            <p:cNvGraphicFramePr>
              <a:graphicFrameLocks noChangeAspect="1"/>
            </p:cNvGraphicFramePr>
            <p:nvPr/>
          </p:nvGraphicFramePr>
          <p:xfrm>
            <a:off x="6881" y="3168"/>
            <a:ext cx="2304" cy="2292"/>
          </p:xfrm>
          <a:graphic>
            <a:graphicData uri="http://schemas.openxmlformats.org/presentationml/2006/ole">
              <p:oleObj spid="_x0000_s1027" r:id="rId4" imgW="517680" imgH="515160" progId="">
                <p:embed/>
              </p:oleObj>
            </a:graphicData>
          </a:graphic>
        </p:graphicFrame>
        <p:sp>
          <p:nvSpPr>
            <p:cNvPr id="103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9185" y="1872"/>
              <a:ext cx="864" cy="1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ч</a:t>
              </a:r>
            </a:p>
          </p:txBody>
        </p:sp>
        <p:sp>
          <p:nvSpPr>
            <p:cNvPr id="103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1201" y="1872"/>
              <a:ext cx="1008" cy="115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т</a:t>
              </a:r>
            </a:p>
          </p:txBody>
        </p:sp>
        <p:sp>
          <p:nvSpPr>
            <p:cNvPr id="103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2497" y="3600"/>
              <a:ext cx="1440" cy="17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legacyPerspectiveTopLeft"/>
                <a:lightRig rig="legacyNormal3" dir="r"/>
              </a:scene3d>
              <a:sp3d extrusionH="201600" prstMaterial="legacyMetal">
                <a:extrusionClr>
                  <a:srgbClr val="FFFFFF"/>
                </a:extrusionClr>
              </a:sp3d>
            </a:bodyPr>
            <a:lstStyle/>
            <a:p>
              <a:pPr algn="ctr"/>
              <a:r>
                <a:rPr lang="ru-RU" sz="3600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atin typeface="Times New Roman"/>
                  <a:cs typeface="Times New Roman"/>
                </a:rPr>
                <a:t>ь</a:t>
              </a:r>
            </a:p>
          </p:txBody>
        </p:sp>
      </p:grpSp>
      <p:sp>
        <p:nvSpPr>
          <p:cNvPr id="1031" name="AutoShape 13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7774" name="Rectangle 14"/>
          <p:cNvSpPr>
            <a:spLocks noChangeArrowheads="1"/>
          </p:cNvSpPr>
          <p:nvPr/>
        </p:nvSpPr>
        <p:spPr bwMode="auto">
          <a:xfrm>
            <a:off x="1187450" y="5229225"/>
            <a:ext cx="2087563" cy="576263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Память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latin typeface="Garamond" pitchFamily="18" charset="0"/>
              </a:rPr>
              <a:t>Устройство ввода алфавитно-цифровой информации.</a:t>
            </a:r>
          </a:p>
        </p:txBody>
      </p:sp>
      <p:sp>
        <p:nvSpPr>
          <p:cNvPr id="19460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61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5724525" y="1844675"/>
            <a:ext cx="2376488" cy="576263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Клавиатура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971550" y="476250"/>
            <a:ext cx="4105275" cy="1220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Garamond"/>
              </a:rPr>
              <a:t>Ура!!!</a:t>
            </a:r>
          </a:p>
        </p:txBody>
      </p:sp>
      <p:sp>
        <p:nvSpPr>
          <p:cNvPr id="20483" name="AutoShape 3">
            <a:hlinkClick r:id="" action="ppaction://hlinkshowjump?jump=lastslideviewed" highlightClick="1">
              <a:snd r:embed="rId2" name="drumroll.wav" builtIn="1"/>
            </a:hlinkClick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4" name="Picture 4" descr="MCj0440414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1557338"/>
            <a:ext cx="27368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5" name="AutoShape 5"/>
          <p:cNvSpPr>
            <a:spLocks noChangeArrowheads="1"/>
          </p:cNvSpPr>
          <p:nvPr/>
        </p:nvSpPr>
        <p:spPr bwMode="auto">
          <a:xfrm>
            <a:off x="5508625" y="1557338"/>
            <a:ext cx="3097213" cy="1800225"/>
          </a:xfrm>
          <a:prstGeom prst="wedgeEllipseCallout">
            <a:avLst>
              <a:gd name="adj1" fmla="val -41903"/>
              <a:gd name="adj2" fmla="val 10202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FF0000"/>
                </a:solidFill>
              </a:rPr>
              <a:t>4 балла</a:t>
            </a:r>
          </a:p>
          <a:p>
            <a:pPr algn="ctr"/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2"/>
          <p:cNvSpPr txBox="1">
            <a:spLocks noChangeArrowheads="1"/>
          </p:cNvSpPr>
          <p:nvPr/>
        </p:nvSpPr>
        <p:spPr bwMode="auto">
          <a:xfrm>
            <a:off x="2051050" y="260350"/>
            <a:ext cx="55451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i="1">
                <a:latin typeface="Garamond" pitchFamily="18" charset="0"/>
              </a:rPr>
              <a:t>Разгадайте ребус</a:t>
            </a:r>
          </a:p>
        </p:txBody>
      </p:sp>
      <p:sp>
        <p:nvSpPr>
          <p:cNvPr id="2053" name="Text Box 3"/>
          <p:cNvSpPr txBox="1">
            <a:spLocks noChangeArrowheads="1"/>
          </p:cNvSpPr>
          <p:nvPr/>
        </p:nvSpPr>
        <p:spPr bwMode="auto">
          <a:xfrm>
            <a:off x="5867400" y="5445125"/>
            <a:ext cx="30241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grpSp>
        <p:nvGrpSpPr>
          <p:cNvPr id="2054" name="Group 4"/>
          <p:cNvGrpSpPr>
            <a:grpSpLocks/>
          </p:cNvGrpSpPr>
          <p:nvPr/>
        </p:nvGrpSpPr>
        <p:grpSpPr bwMode="auto">
          <a:xfrm>
            <a:off x="182563" y="2103438"/>
            <a:ext cx="8961437" cy="2833687"/>
            <a:chOff x="720" y="3312"/>
            <a:chExt cx="14112" cy="4464"/>
          </a:xfrm>
        </p:grpSpPr>
        <p:graphicFrame>
          <p:nvGraphicFramePr>
            <p:cNvPr id="2050" name="Object 5"/>
            <p:cNvGraphicFramePr>
              <a:graphicFrameLocks noChangeAspect="1"/>
            </p:cNvGraphicFramePr>
            <p:nvPr/>
          </p:nvGraphicFramePr>
          <p:xfrm>
            <a:off x="4464" y="4896"/>
            <a:ext cx="2156" cy="2592"/>
          </p:xfrm>
          <a:graphic>
            <a:graphicData uri="http://schemas.openxmlformats.org/presentationml/2006/ole">
              <p:oleObj spid="_x0000_s2050" r:id="rId3" imgW="420120" imgH="505440" progId="">
                <p:embed/>
              </p:oleObj>
            </a:graphicData>
          </a:graphic>
        </p:graphicFrame>
        <p:graphicFrame>
          <p:nvGraphicFramePr>
            <p:cNvPr id="2051" name="Object 6"/>
            <p:cNvGraphicFramePr>
              <a:graphicFrameLocks noChangeAspect="1"/>
            </p:cNvGraphicFramePr>
            <p:nvPr/>
          </p:nvGraphicFramePr>
          <p:xfrm>
            <a:off x="10512" y="4805"/>
            <a:ext cx="2880" cy="2528"/>
          </p:xfrm>
          <a:graphic>
            <a:graphicData uri="http://schemas.openxmlformats.org/presentationml/2006/ole">
              <p:oleObj spid="_x0000_s2051" r:id="rId4" imgW="910440" imgH="799560" progId="">
                <p:embed/>
              </p:oleObj>
            </a:graphicData>
          </a:graphic>
        </p:graphicFrame>
        <p:sp>
          <p:nvSpPr>
            <p:cNvPr id="2057" name="WordArt 7"/>
            <p:cNvSpPr>
              <a:spLocks noChangeArrowheads="1" noChangeShapeType="1" noTextEdit="1"/>
            </p:cNvSpPr>
            <p:nvPr/>
          </p:nvSpPr>
          <p:spPr bwMode="auto">
            <a:xfrm>
              <a:off x="720" y="3456"/>
              <a:ext cx="2369" cy="43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Д</a:t>
              </a:r>
            </a:p>
          </p:txBody>
        </p:sp>
        <p:sp>
          <p:nvSpPr>
            <p:cNvPr id="2058" name="WordArt 8"/>
            <p:cNvSpPr>
              <a:spLocks noChangeArrowheads="1" noChangeShapeType="1" noTextEdit="1"/>
            </p:cNvSpPr>
            <p:nvPr/>
          </p:nvSpPr>
          <p:spPr bwMode="auto">
            <a:xfrm>
              <a:off x="4032" y="3312"/>
              <a:ext cx="576" cy="9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,</a:t>
              </a:r>
            </a:p>
          </p:txBody>
        </p:sp>
        <p:sp>
          <p:nvSpPr>
            <p:cNvPr id="2059" name="WordArt 9"/>
            <p:cNvSpPr>
              <a:spLocks noChangeArrowheads="1" noChangeShapeType="1" noTextEdit="1"/>
            </p:cNvSpPr>
            <p:nvPr/>
          </p:nvSpPr>
          <p:spPr bwMode="auto">
            <a:xfrm>
              <a:off x="7200" y="3312"/>
              <a:ext cx="576" cy="9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,</a:t>
              </a:r>
            </a:p>
          </p:txBody>
        </p:sp>
        <p:sp>
          <p:nvSpPr>
            <p:cNvPr id="206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7920" y="4464"/>
              <a:ext cx="1991" cy="27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П</a:t>
              </a:r>
            </a:p>
          </p:txBody>
        </p:sp>
        <p:sp>
          <p:nvSpPr>
            <p:cNvPr id="2061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3104" y="3312"/>
              <a:ext cx="576" cy="9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,</a:t>
              </a:r>
            </a:p>
          </p:txBody>
        </p:sp>
        <p:sp>
          <p:nvSpPr>
            <p:cNvPr id="2062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4256" y="3312"/>
              <a:ext cx="576" cy="9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,</a:t>
              </a:r>
            </a:p>
          </p:txBody>
        </p:sp>
      </p:grpSp>
      <p:sp>
        <p:nvSpPr>
          <p:cNvPr id="2055" name="AutoShape 13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6750" name="Rectangle 14"/>
          <p:cNvSpPr>
            <a:spLocks noChangeArrowheads="1"/>
          </p:cNvSpPr>
          <p:nvPr/>
        </p:nvSpPr>
        <p:spPr bwMode="auto">
          <a:xfrm>
            <a:off x="1042988" y="5589588"/>
            <a:ext cx="2087562" cy="576262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Дисплей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pPr eaLnBrk="1" hangingPunct="1"/>
            <a:r>
              <a:rPr lang="kk-KZ" sz="4800" b="1" smtClean="0">
                <a:solidFill>
                  <a:srgbClr val="6900B0"/>
                </a:solidFill>
                <a:latin typeface="Garamond" pitchFamily="18" charset="0"/>
              </a:rPr>
              <a:t>Игра </a:t>
            </a:r>
            <a:br>
              <a:rPr lang="kk-KZ" sz="4800" b="1" smtClean="0">
                <a:solidFill>
                  <a:srgbClr val="6900B0"/>
                </a:solidFill>
                <a:latin typeface="Garamond" pitchFamily="18" charset="0"/>
              </a:rPr>
            </a:br>
            <a:r>
              <a:rPr lang="ru-RU" sz="4800" b="1" smtClean="0">
                <a:solidFill>
                  <a:srgbClr val="6900B0"/>
                </a:solidFill>
                <a:latin typeface="Garamond" pitchFamily="18" charset="0"/>
              </a:rPr>
              <a:t>«Турнир знатоков»</a:t>
            </a:r>
          </a:p>
        </p:txBody>
      </p:sp>
      <p:pic>
        <p:nvPicPr>
          <p:cNvPr id="5123" name="Picture 16" descr="bs0118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700213"/>
            <a:ext cx="489743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WordArt 18"/>
          <p:cNvSpPr>
            <a:spLocks noChangeArrowheads="1" noChangeShapeType="1" noTextEdit="1"/>
          </p:cNvSpPr>
          <p:nvPr/>
        </p:nvSpPr>
        <p:spPr bwMode="auto">
          <a:xfrm>
            <a:off x="1547813" y="4941888"/>
            <a:ext cx="5832475" cy="1436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"Кто владеет информацией, </a:t>
            </a:r>
          </a:p>
          <a:p>
            <a:pPr algn="ctr"/>
            <a:r>
              <a:rPr lang="ru-RU" sz="3600" kern="10">
                <a:ln w="254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тот управляет миром!"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1620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1403350" y="1484313"/>
            <a:ext cx="6551613" cy="1600200"/>
          </a:xfrm>
          <a:prstGeom prst="actionButtonBlank">
            <a:avLst/>
          </a:prstGeom>
          <a:gradFill rotWithShape="0">
            <a:gsLst>
              <a:gs pos="0">
                <a:srgbClr val="FFAB81"/>
              </a:gs>
              <a:gs pos="50000">
                <a:srgbClr val="FFBB99"/>
              </a:gs>
              <a:gs pos="100000">
                <a:srgbClr val="FF9966"/>
              </a:gs>
            </a:gsLst>
            <a:lin ang="5400000" scaled="1"/>
          </a:gradFill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6600"/>
                </a:solidFill>
                <a:latin typeface="Comic Sans MS" pitchFamily="66" charset="0"/>
              </a:rPr>
              <a:t>Попробуй другую цифру!</a:t>
            </a:r>
          </a:p>
        </p:txBody>
      </p:sp>
      <p:sp>
        <p:nvSpPr>
          <p:cNvPr id="21508" name="Line 5"/>
          <p:cNvSpPr>
            <a:spLocks noChangeShapeType="1"/>
          </p:cNvSpPr>
          <p:nvPr/>
        </p:nvSpPr>
        <p:spPr bwMode="auto">
          <a:xfrm flipH="1">
            <a:off x="5638800" y="304800"/>
            <a:ext cx="3200400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9" name="Line 6"/>
          <p:cNvSpPr>
            <a:spLocks noChangeShapeType="1"/>
          </p:cNvSpPr>
          <p:nvPr/>
        </p:nvSpPr>
        <p:spPr bwMode="auto">
          <a:xfrm flipH="1">
            <a:off x="2667000" y="533400"/>
            <a:ext cx="3276600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0" name="Line 7"/>
          <p:cNvSpPr>
            <a:spLocks noChangeShapeType="1"/>
          </p:cNvSpPr>
          <p:nvPr/>
        </p:nvSpPr>
        <p:spPr bwMode="auto">
          <a:xfrm>
            <a:off x="8839200" y="609600"/>
            <a:ext cx="0" cy="281940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1" name="Line 8"/>
          <p:cNvSpPr>
            <a:spLocks noChangeShapeType="1"/>
          </p:cNvSpPr>
          <p:nvPr/>
        </p:nvSpPr>
        <p:spPr bwMode="auto">
          <a:xfrm>
            <a:off x="8534400" y="2971800"/>
            <a:ext cx="0" cy="289560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1512" name="Picture 4" descr="1242588314_glamour11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3429000"/>
            <a:ext cx="22510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latin typeface="Garamond" pitchFamily="18" charset="0"/>
              </a:rPr>
              <a:t>Декларативные сообщения начинаются на …</a:t>
            </a:r>
          </a:p>
        </p:txBody>
      </p:sp>
      <p:sp>
        <p:nvSpPr>
          <p:cNvPr id="22532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3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5724525" y="1844675"/>
            <a:ext cx="2376488" cy="576263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Я знаю, что..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latin typeface="Garamond" pitchFamily="18" charset="0"/>
              </a:rPr>
              <a:t>Процедурные сообщения начинаются на …</a:t>
            </a:r>
          </a:p>
        </p:txBody>
      </p:sp>
      <p:sp>
        <p:nvSpPr>
          <p:cNvPr id="23556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7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42" name="Rectangle 6"/>
          <p:cNvSpPr>
            <a:spLocks noChangeArrowheads="1"/>
          </p:cNvSpPr>
          <p:nvPr/>
        </p:nvSpPr>
        <p:spPr bwMode="auto">
          <a:xfrm>
            <a:off x="5429256" y="1844675"/>
            <a:ext cx="2671757" cy="576263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Я знаю, как…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latin typeface="Garamond" pitchFamily="18" charset="0"/>
              </a:rPr>
              <a:t>Как называют языки какой-нибудь профессии или области знаний?</a:t>
            </a:r>
          </a:p>
        </p:txBody>
      </p:sp>
      <p:sp>
        <p:nvSpPr>
          <p:cNvPr id="24580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581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6" name="Rectangle 6"/>
          <p:cNvSpPr>
            <a:spLocks noChangeArrowheads="1"/>
          </p:cNvSpPr>
          <p:nvPr/>
        </p:nvSpPr>
        <p:spPr bwMode="auto">
          <a:xfrm>
            <a:off x="5724525" y="1844675"/>
            <a:ext cx="2376488" cy="576263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Формальные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latin typeface="Garamond" pitchFamily="18" charset="0"/>
              </a:rPr>
              <a:t>Как называют языки имеющие национальный характер?</a:t>
            </a:r>
          </a:p>
        </p:txBody>
      </p:sp>
      <p:sp>
        <p:nvSpPr>
          <p:cNvPr id="25604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605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90" name="Rectangle 6"/>
          <p:cNvSpPr>
            <a:spLocks noChangeArrowheads="1"/>
          </p:cNvSpPr>
          <p:nvPr/>
        </p:nvSpPr>
        <p:spPr bwMode="auto">
          <a:xfrm>
            <a:off x="5357818" y="1844675"/>
            <a:ext cx="2743195" cy="576263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Естественные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latin typeface="Garamond" pitchFamily="18" charset="0"/>
              </a:rPr>
              <a:t>Назовите три основных информационных процесса?</a:t>
            </a:r>
          </a:p>
        </p:txBody>
      </p:sp>
      <p:sp>
        <p:nvSpPr>
          <p:cNvPr id="2662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6629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5508625" y="1557338"/>
            <a:ext cx="2592388" cy="1366837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Хранение</a:t>
            </a:r>
          </a:p>
          <a:p>
            <a:pPr algn="ctr"/>
            <a:r>
              <a:rPr lang="ru-RU" sz="2800" b="1">
                <a:solidFill>
                  <a:schemeClr val="bg1"/>
                </a:solidFill>
              </a:rPr>
              <a:t>Передача</a:t>
            </a:r>
          </a:p>
          <a:p>
            <a:pPr algn="ctr"/>
            <a:r>
              <a:rPr lang="ru-RU" sz="2800" b="1">
                <a:solidFill>
                  <a:schemeClr val="bg1"/>
                </a:solidFill>
              </a:rPr>
              <a:t>Обработка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57158" y="2857496"/>
            <a:ext cx="84963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dirty="0">
                <a:latin typeface="Garamond" pitchFamily="18" charset="0"/>
              </a:rPr>
              <a:t>Назовите устройство через которое все устройства компьютера взаимодействуют с процессором?</a:t>
            </a:r>
          </a:p>
        </p:txBody>
      </p:sp>
      <p:sp>
        <p:nvSpPr>
          <p:cNvPr id="27652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653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8" name="Rectangle 6"/>
          <p:cNvSpPr>
            <a:spLocks noChangeArrowheads="1"/>
          </p:cNvSpPr>
          <p:nvPr/>
        </p:nvSpPr>
        <p:spPr bwMode="auto">
          <a:xfrm>
            <a:off x="5500694" y="1857364"/>
            <a:ext cx="2592388" cy="719137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Контроллер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4000" b="1" i="1">
                <a:latin typeface="Garamond" pitchFamily="18" charset="0"/>
              </a:rPr>
              <a:t>Как называется основное электронное устройство компьютера, его “мозг”?</a:t>
            </a:r>
            <a:r>
              <a:rPr lang="ru-RU"/>
              <a:t> </a:t>
            </a:r>
            <a:r>
              <a:rPr lang="ru-RU" sz="4800" b="1" i="1">
                <a:latin typeface="Garamond" pitchFamily="18" charset="0"/>
              </a:rPr>
              <a:t>?</a:t>
            </a:r>
          </a:p>
        </p:txBody>
      </p:sp>
      <p:sp>
        <p:nvSpPr>
          <p:cNvPr id="28676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77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62" name="Rectangle 6"/>
          <p:cNvSpPr>
            <a:spLocks noChangeArrowheads="1"/>
          </p:cNvSpPr>
          <p:nvPr/>
        </p:nvSpPr>
        <p:spPr bwMode="auto">
          <a:xfrm>
            <a:off x="4572000" y="2205038"/>
            <a:ext cx="3529013" cy="719137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Процессор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latin typeface="Garamond" pitchFamily="18" charset="0"/>
              </a:rPr>
              <a:t>Как называется вся совокупность программ, хранящихся на компьютере?</a:t>
            </a:r>
          </a:p>
        </p:txBody>
      </p:sp>
      <p:sp>
        <p:nvSpPr>
          <p:cNvPr id="29700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9701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6" name="Rectangle 6"/>
          <p:cNvSpPr>
            <a:spLocks noChangeArrowheads="1"/>
          </p:cNvSpPr>
          <p:nvPr/>
        </p:nvSpPr>
        <p:spPr bwMode="auto">
          <a:xfrm>
            <a:off x="3132138" y="2205038"/>
            <a:ext cx="4968875" cy="719137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Программное обеспечение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latin typeface="Garamond" pitchFamily="18" charset="0"/>
              </a:rPr>
              <a:t>Главной частью системного программного обеспечения является…?</a:t>
            </a:r>
          </a:p>
        </p:txBody>
      </p:sp>
      <p:sp>
        <p:nvSpPr>
          <p:cNvPr id="30724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25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3132138" y="2205038"/>
            <a:ext cx="4968875" cy="719137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Операционная система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Картинка 9 из 96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736"/>
            <a:ext cx="66675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239592">
            <a:off x="5857884" y="5572140"/>
            <a:ext cx="3073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kern="10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Мегабайт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1346990">
            <a:off x="428596" y="5500702"/>
            <a:ext cx="31373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kern="10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Килобайт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285728"/>
            <a:ext cx="76609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2C5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Приветствие команд!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E2C5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57158" y="2928934"/>
            <a:ext cx="84963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dirty="0">
                <a:latin typeface="Garamond" pitchFamily="18" charset="0"/>
              </a:rPr>
              <a:t>Как называется ссылка, которая позволяет быстро перейти к просмотру раздела, на который указывает? </a:t>
            </a:r>
          </a:p>
        </p:txBody>
      </p:sp>
      <p:sp>
        <p:nvSpPr>
          <p:cNvPr id="3174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1749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4" name="Rectangle 6"/>
          <p:cNvSpPr>
            <a:spLocks noChangeArrowheads="1"/>
          </p:cNvSpPr>
          <p:nvPr/>
        </p:nvSpPr>
        <p:spPr bwMode="auto">
          <a:xfrm>
            <a:off x="5000628" y="1857364"/>
            <a:ext cx="3024188" cy="719137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Гиперссылка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57158" y="2857496"/>
            <a:ext cx="84963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i="1" dirty="0">
                <a:latin typeface="Garamond" pitchFamily="18" charset="0"/>
              </a:rPr>
              <a:t>Сколько бит видеопамяти на один пиксель требуется для хранения 16-цветного изображения? </a:t>
            </a:r>
          </a:p>
        </p:txBody>
      </p:sp>
      <p:sp>
        <p:nvSpPr>
          <p:cNvPr id="32772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2773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82" name="Rectangle 6"/>
          <p:cNvSpPr>
            <a:spLocks noChangeArrowheads="1"/>
          </p:cNvSpPr>
          <p:nvPr/>
        </p:nvSpPr>
        <p:spPr bwMode="auto">
          <a:xfrm>
            <a:off x="5000628" y="1785926"/>
            <a:ext cx="3024188" cy="719137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4 бита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779838" y="404813"/>
            <a:ext cx="3024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Garamond" pitchFamily="18" charset="0"/>
              </a:rPr>
              <a:t>3 балла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323850" y="3141663"/>
            <a:ext cx="84963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i="1">
                <a:latin typeface="Garamond" pitchFamily="18" charset="0"/>
              </a:rPr>
              <a:t>Из скольких базовых цветов можно получить 8 различных цветов? </a:t>
            </a:r>
          </a:p>
        </p:txBody>
      </p:sp>
      <p:sp>
        <p:nvSpPr>
          <p:cNvPr id="33796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4067175" y="6021388"/>
            <a:ext cx="1008063" cy="574675"/>
          </a:xfrm>
          <a:prstGeom prst="actionButtonHom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3797" name="Picture 5" descr="4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24479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2843213" y="2205038"/>
            <a:ext cx="5545137" cy="719137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3 - (красный, зеленый, синий)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u="sng" smtClean="0">
                <a:solidFill>
                  <a:srgbClr val="FF0000"/>
                </a:solidFill>
              </a:rPr>
              <a:t>3 тур. </a:t>
            </a:r>
            <a:r>
              <a:rPr lang="ru-RU" b="1" i="1" u="sng" smtClean="0">
                <a:solidFill>
                  <a:srgbClr val="FF0000"/>
                </a:solidFill>
              </a:rPr>
              <a:t>Склейка слов.</a:t>
            </a:r>
          </a:p>
        </p:txBody>
      </p:sp>
      <p:graphicFrame>
        <p:nvGraphicFramePr>
          <p:cNvPr id="106658" name="Group 162"/>
          <p:cNvGraphicFramePr>
            <a:graphicFrameLocks noGrp="1"/>
          </p:cNvGraphicFramePr>
          <p:nvPr>
            <p:ph sz="half" idx="1"/>
          </p:nvPr>
        </p:nvGraphicFramePr>
        <p:xfrm>
          <a:off x="468313" y="1412875"/>
          <a:ext cx="3178175" cy="5212080"/>
        </p:xfrm>
        <a:graphic>
          <a:graphicData uri="http://schemas.openxmlformats.org/drawingml/2006/table">
            <a:tbl>
              <a:tblPr/>
              <a:tblGrid>
                <a:gridCol w="3178175"/>
              </a:tblGrid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диск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кипа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гимн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бой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6659" name="Group 163"/>
          <p:cNvGraphicFramePr>
            <a:graphicFrameLocks noGrp="1"/>
          </p:cNvGraphicFramePr>
          <p:nvPr>
            <p:ph sz="half" idx="2"/>
          </p:nvPr>
        </p:nvGraphicFramePr>
        <p:xfrm>
          <a:off x="5148263" y="1412875"/>
          <a:ext cx="3538537" cy="5212080"/>
        </p:xfrm>
        <a:graphic>
          <a:graphicData uri="http://schemas.openxmlformats.org/drawingml/2006/table">
            <a:tbl>
              <a:tblPr/>
              <a:tblGrid>
                <a:gridCol w="353853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азия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оса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овод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кость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u="sng" smtClean="0">
                <a:solidFill>
                  <a:srgbClr val="FF0000"/>
                </a:solidFill>
              </a:rPr>
              <a:t>3 тур. </a:t>
            </a:r>
            <a:r>
              <a:rPr lang="ru-RU" b="1" i="1" u="sng" smtClean="0">
                <a:solidFill>
                  <a:srgbClr val="FF0000"/>
                </a:solidFill>
              </a:rPr>
              <a:t>Склейка слов.</a:t>
            </a:r>
          </a:p>
        </p:txBody>
      </p:sp>
      <p:graphicFrame>
        <p:nvGraphicFramePr>
          <p:cNvPr id="109571" name="Group 3"/>
          <p:cNvGraphicFramePr>
            <a:graphicFrameLocks noGrp="1"/>
          </p:cNvGraphicFramePr>
          <p:nvPr>
            <p:ph sz="half" idx="1"/>
          </p:nvPr>
        </p:nvGraphicFramePr>
        <p:xfrm>
          <a:off x="468313" y="1412875"/>
          <a:ext cx="3178175" cy="5212080"/>
        </p:xfrm>
        <a:graphic>
          <a:graphicData uri="http://schemas.openxmlformats.org/drawingml/2006/table">
            <a:tbl>
              <a:tblPr/>
              <a:tblGrid>
                <a:gridCol w="3178175"/>
              </a:tblGrid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диск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кипа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гимн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бой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9593" name="Group 25"/>
          <p:cNvGraphicFramePr>
            <a:graphicFrameLocks noGrp="1"/>
          </p:cNvGraphicFramePr>
          <p:nvPr>
            <p:ph sz="half" idx="2"/>
          </p:nvPr>
        </p:nvGraphicFramePr>
        <p:xfrm>
          <a:off x="5148263" y="1412875"/>
          <a:ext cx="3538537" cy="5212080"/>
        </p:xfrm>
        <a:graphic>
          <a:graphicData uri="http://schemas.openxmlformats.org/drawingml/2006/table">
            <a:tbl>
              <a:tblPr/>
              <a:tblGrid>
                <a:gridCol w="353853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азия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оса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овод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кость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9615" name="Line 47"/>
          <p:cNvSpPr>
            <a:spLocks noChangeShapeType="1"/>
          </p:cNvSpPr>
          <p:nvPr/>
        </p:nvSpPr>
        <p:spPr bwMode="auto">
          <a:xfrm>
            <a:off x="3635375" y="2349500"/>
            <a:ext cx="1512888" cy="1728788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9616" name="Line 48"/>
          <p:cNvSpPr>
            <a:spLocks noChangeShapeType="1"/>
          </p:cNvSpPr>
          <p:nvPr/>
        </p:nvSpPr>
        <p:spPr bwMode="auto">
          <a:xfrm>
            <a:off x="3635375" y="1700213"/>
            <a:ext cx="1512888" cy="172878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9619" name="Line 51"/>
          <p:cNvSpPr>
            <a:spLocks noChangeShapeType="1"/>
          </p:cNvSpPr>
          <p:nvPr/>
        </p:nvSpPr>
        <p:spPr bwMode="auto">
          <a:xfrm>
            <a:off x="3635375" y="2852738"/>
            <a:ext cx="1512888" cy="172878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9620" name="Line 52"/>
          <p:cNvSpPr>
            <a:spLocks noChangeShapeType="1"/>
          </p:cNvSpPr>
          <p:nvPr/>
        </p:nvSpPr>
        <p:spPr bwMode="auto">
          <a:xfrm>
            <a:off x="3635375" y="3500438"/>
            <a:ext cx="1512888" cy="280828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9621" name="Line 53"/>
          <p:cNvSpPr>
            <a:spLocks noChangeShapeType="1"/>
          </p:cNvSpPr>
          <p:nvPr/>
        </p:nvSpPr>
        <p:spPr bwMode="auto">
          <a:xfrm flipV="1">
            <a:off x="3635375" y="2276475"/>
            <a:ext cx="1512888" cy="165735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9622" name="Line 54"/>
          <p:cNvSpPr>
            <a:spLocks noChangeShapeType="1"/>
          </p:cNvSpPr>
          <p:nvPr/>
        </p:nvSpPr>
        <p:spPr bwMode="auto">
          <a:xfrm>
            <a:off x="3635375" y="4508500"/>
            <a:ext cx="1512888" cy="1296988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9623" name="Line 55"/>
          <p:cNvSpPr>
            <a:spLocks noChangeShapeType="1"/>
          </p:cNvSpPr>
          <p:nvPr/>
        </p:nvSpPr>
        <p:spPr bwMode="auto">
          <a:xfrm flipV="1">
            <a:off x="3635375" y="2852738"/>
            <a:ext cx="1512888" cy="230505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9624" name="Line 56"/>
          <p:cNvSpPr>
            <a:spLocks noChangeShapeType="1"/>
          </p:cNvSpPr>
          <p:nvPr/>
        </p:nvSpPr>
        <p:spPr bwMode="auto">
          <a:xfrm flipV="1">
            <a:off x="3635375" y="1700213"/>
            <a:ext cx="1512888" cy="410527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9625" name="Line 57"/>
          <p:cNvSpPr>
            <a:spLocks noChangeShapeType="1"/>
          </p:cNvSpPr>
          <p:nvPr/>
        </p:nvSpPr>
        <p:spPr bwMode="auto">
          <a:xfrm flipV="1">
            <a:off x="3635375" y="5157788"/>
            <a:ext cx="1512888" cy="122396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9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9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9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9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9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9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9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9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9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9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9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9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9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9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9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9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15" grpId="0" animBg="1"/>
      <p:bldP spid="109616" grpId="0" animBg="1"/>
      <p:bldP spid="109619" grpId="0" animBg="1"/>
      <p:bldP spid="109620" grpId="0" animBg="1"/>
      <p:bldP spid="109621" grpId="0" animBg="1"/>
      <p:bldP spid="109622" grpId="0" animBg="1"/>
      <p:bldP spid="109623" grpId="0" animBg="1"/>
      <p:bldP spid="109623" grpId="1" animBg="1"/>
      <p:bldP spid="109624" grpId="0" animBg="1"/>
      <p:bldP spid="10962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4 тур. «Прочти слова»</a:t>
            </a:r>
            <a:r>
              <a:rPr lang="ru-RU" smtClean="0"/>
              <a:t> </a:t>
            </a:r>
          </a:p>
        </p:txBody>
      </p:sp>
      <p:graphicFrame>
        <p:nvGraphicFramePr>
          <p:cNvPr id="124947" name="Group 19"/>
          <p:cNvGraphicFramePr>
            <a:graphicFrameLocks noGrp="1"/>
          </p:cNvGraphicFramePr>
          <p:nvPr>
            <p:ph idx="1"/>
          </p:nvPr>
        </p:nvGraphicFramePr>
        <p:xfrm>
          <a:off x="827088" y="1557338"/>
          <a:ext cx="2735262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2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4950" name="Group 22"/>
          <p:cNvGraphicFramePr>
            <a:graphicFrameLocks noGrp="1"/>
          </p:cNvGraphicFramePr>
          <p:nvPr/>
        </p:nvGraphicFramePr>
        <p:xfrm>
          <a:off x="323850" y="3068638"/>
          <a:ext cx="2735263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3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4964" name="Group 36"/>
          <p:cNvGraphicFramePr>
            <a:graphicFrameLocks noGrp="1"/>
          </p:cNvGraphicFramePr>
          <p:nvPr/>
        </p:nvGraphicFramePr>
        <p:xfrm>
          <a:off x="827088" y="4652963"/>
          <a:ext cx="2735262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2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4978" name="Group 50"/>
          <p:cNvGraphicFramePr>
            <a:graphicFrameLocks noGrp="1"/>
          </p:cNvGraphicFramePr>
          <p:nvPr/>
        </p:nvGraphicFramePr>
        <p:xfrm>
          <a:off x="5003800" y="1557338"/>
          <a:ext cx="2735263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3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4992" name="Group 64"/>
          <p:cNvGraphicFramePr>
            <a:graphicFrameLocks noGrp="1"/>
          </p:cNvGraphicFramePr>
          <p:nvPr/>
        </p:nvGraphicFramePr>
        <p:xfrm>
          <a:off x="5651500" y="3068638"/>
          <a:ext cx="2735263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3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5006" name="Group 78"/>
          <p:cNvGraphicFramePr>
            <a:graphicFrameLocks noGrp="1"/>
          </p:cNvGraphicFramePr>
          <p:nvPr/>
        </p:nvGraphicFramePr>
        <p:xfrm>
          <a:off x="5076825" y="4652963"/>
          <a:ext cx="2735263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3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Задание болельщикам</a:t>
            </a:r>
          </a:p>
        </p:txBody>
      </p:sp>
      <p:pic>
        <p:nvPicPr>
          <p:cNvPr id="37891" name="Picture 4" descr="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557338"/>
            <a:ext cx="6624638" cy="268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81" name="WordArt 5"/>
          <p:cNvSpPr>
            <a:spLocks noChangeArrowheads="1" noChangeShapeType="1" noTextEdit="1"/>
          </p:cNvSpPr>
          <p:nvPr/>
        </p:nvSpPr>
        <p:spPr bwMode="auto">
          <a:xfrm>
            <a:off x="2124075" y="4581525"/>
            <a:ext cx="467995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Программист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болельщикам</a:t>
            </a:r>
          </a:p>
        </p:txBody>
      </p:sp>
      <p:sp>
        <p:nvSpPr>
          <p:cNvPr id="128004" name="WordArt 4"/>
          <p:cNvSpPr>
            <a:spLocks noChangeArrowheads="1" noChangeShapeType="1" noTextEdit="1"/>
          </p:cNvSpPr>
          <p:nvPr/>
        </p:nvSpPr>
        <p:spPr bwMode="auto">
          <a:xfrm>
            <a:off x="2124075" y="4581525"/>
            <a:ext cx="467995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Винчестер</a:t>
            </a:r>
          </a:p>
        </p:txBody>
      </p:sp>
      <p:pic>
        <p:nvPicPr>
          <p:cNvPr id="38916" name="Picture 5" descr="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412875"/>
            <a:ext cx="7056437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болельщикам</a:t>
            </a:r>
          </a:p>
        </p:txBody>
      </p:sp>
      <p:sp>
        <p:nvSpPr>
          <p:cNvPr id="129027" name="WordArt 3"/>
          <p:cNvSpPr>
            <a:spLocks noChangeArrowheads="1" noChangeShapeType="1" noTextEdit="1"/>
          </p:cNvSpPr>
          <p:nvPr/>
        </p:nvSpPr>
        <p:spPr bwMode="auto">
          <a:xfrm>
            <a:off x="2124075" y="4581525"/>
            <a:ext cx="467995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Курсор</a:t>
            </a:r>
          </a:p>
        </p:txBody>
      </p:sp>
      <p:pic>
        <p:nvPicPr>
          <p:cNvPr id="39940" name="Picture 5" descr="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412875"/>
            <a:ext cx="5905500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468313" y="163513"/>
            <a:ext cx="5400675" cy="644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r>
              <a:rPr lang="ru-RU" sz="2000">
                <a:latin typeface="Bookman Old Style" pitchFamily="18" charset="0"/>
              </a:rPr>
              <a:t>Информатика важный урок,</a:t>
            </a:r>
          </a:p>
          <a:p>
            <a:r>
              <a:rPr lang="ru-RU" sz="2000">
                <a:latin typeface="Bookman Old Style" pitchFamily="18" charset="0"/>
              </a:rPr>
              <a:t>Её надо всем знать назубок.</a:t>
            </a:r>
          </a:p>
          <a:p>
            <a:r>
              <a:rPr lang="ru-RU" sz="2000">
                <a:latin typeface="Bookman Old Style" pitchFamily="18" charset="0"/>
              </a:rPr>
              <a:t>Да и просто предмет интересный,</a:t>
            </a:r>
          </a:p>
          <a:p>
            <a:r>
              <a:rPr lang="ru-RU" sz="2000">
                <a:latin typeface="Bookman Old Style" pitchFamily="18" charset="0"/>
              </a:rPr>
              <a:t>Это тоже давно нам известно.</a:t>
            </a:r>
          </a:p>
          <a:p>
            <a:endParaRPr lang="ru-RU" sz="2000">
              <a:latin typeface="Bookman Old Style" pitchFamily="18" charset="0"/>
            </a:endParaRPr>
          </a:p>
          <a:p>
            <a:r>
              <a:rPr lang="ru-RU" sz="2000">
                <a:latin typeface="Bookman Old Style" pitchFamily="18" charset="0"/>
              </a:rPr>
              <a:t>Компьютер - вещь довольно важная,</a:t>
            </a:r>
          </a:p>
          <a:p>
            <a:r>
              <a:rPr lang="ru-RU" sz="2000">
                <a:latin typeface="Bookman Old Style" pitchFamily="18" charset="0"/>
              </a:rPr>
              <a:t>Работаем на нём отважно мы.</a:t>
            </a:r>
          </a:p>
          <a:p>
            <a:r>
              <a:rPr lang="ru-RU" sz="2000">
                <a:latin typeface="Bookman Old Style" pitchFamily="18" charset="0"/>
              </a:rPr>
              <a:t>Никуда без Интернета</a:t>
            </a:r>
          </a:p>
          <a:p>
            <a:r>
              <a:rPr lang="ru-RU" sz="2000">
                <a:latin typeface="Bookman Old Style" pitchFamily="18" charset="0"/>
              </a:rPr>
              <a:t>Не зимою и не летом.</a:t>
            </a:r>
          </a:p>
          <a:p>
            <a:endParaRPr lang="ru-RU" sz="2000">
              <a:latin typeface="Bookman Old Style" pitchFamily="18" charset="0"/>
            </a:endParaRPr>
          </a:p>
          <a:p>
            <a:r>
              <a:rPr lang="ru-RU" sz="2000">
                <a:latin typeface="Bookman Old Style" pitchFamily="18" charset="0"/>
              </a:rPr>
              <a:t>Для фантазии простор,</a:t>
            </a:r>
          </a:p>
          <a:p>
            <a:r>
              <a:rPr lang="ru-RU" sz="2000">
                <a:latin typeface="Bookman Old Style" pitchFamily="18" charset="0"/>
              </a:rPr>
              <a:t>Посмотри на монитор:</a:t>
            </a:r>
          </a:p>
          <a:p>
            <a:r>
              <a:rPr lang="ru-RU" sz="2000">
                <a:latin typeface="Bookman Old Style" pitchFamily="18" charset="0"/>
              </a:rPr>
              <a:t>Можно здесь порисовать,</a:t>
            </a:r>
          </a:p>
          <a:p>
            <a:r>
              <a:rPr lang="ru-RU" sz="2000">
                <a:latin typeface="Bookman Old Style" pitchFamily="18" charset="0"/>
              </a:rPr>
              <a:t>Можно в игры поиграть</a:t>
            </a:r>
          </a:p>
          <a:p>
            <a:r>
              <a:rPr lang="ru-RU" sz="2000">
                <a:latin typeface="Bookman Old Style" pitchFamily="18" charset="0"/>
              </a:rPr>
              <a:t>Можно тексты напечатать</a:t>
            </a:r>
          </a:p>
          <a:p>
            <a:r>
              <a:rPr lang="ru-RU" sz="2000">
                <a:latin typeface="Bookman Old Style" pitchFamily="18" charset="0"/>
              </a:rPr>
              <a:t>И другие прочитать.</a:t>
            </a:r>
          </a:p>
          <a:p>
            <a:endParaRPr lang="ru-RU" sz="2000">
              <a:latin typeface="Bookman Old Style" pitchFamily="18" charset="0"/>
            </a:endParaRPr>
          </a:p>
          <a:p>
            <a:r>
              <a:rPr lang="ru-RU" sz="2000">
                <a:latin typeface="Bookman Old Style" pitchFamily="18" charset="0"/>
              </a:rPr>
              <a:t>Без мышки и без клавиш</a:t>
            </a:r>
          </a:p>
          <a:p>
            <a:r>
              <a:rPr lang="ru-RU" sz="2000">
                <a:latin typeface="Bookman Old Style" pitchFamily="18" charset="0"/>
              </a:rPr>
              <a:t>Письмо ты не отправишь.</a:t>
            </a:r>
          </a:p>
          <a:p>
            <a:r>
              <a:rPr lang="ru-RU" sz="2000">
                <a:latin typeface="Bookman Old Style" pitchFamily="18" charset="0"/>
              </a:rPr>
              <a:t>Хочешь знания получить?</a:t>
            </a:r>
          </a:p>
          <a:p>
            <a:r>
              <a:rPr lang="ru-RU" sz="2000">
                <a:latin typeface="Bookman Old Style" pitchFamily="18" charset="0"/>
              </a:rPr>
              <a:t>Информатику учи! </a:t>
            </a:r>
          </a:p>
        </p:txBody>
      </p:sp>
      <p:pic>
        <p:nvPicPr>
          <p:cNvPr id="7171" name="Picture 5" descr="j01953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2781300"/>
            <a:ext cx="3557588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болельщикам</a:t>
            </a:r>
          </a:p>
        </p:txBody>
      </p:sp>
      <p:sp>
        <p:nvSpPr>
          <p:cNvPr id="130051" name="WordArt 3"/>
          <p:cNvSpPr>
            <a:spLocks noChangeArrowheads="1" noChangeShapeType="1" noTextEdit="1"/>
          </p:cNvSpPr>
          <p:nvPr/>
        </p:nvSpPr>
        <p:spPr bwMode="auto">
          <a:xfrm>
            <a:off x="2124075" y="4581525"/>
            <a:ext cx="467995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Дисковод</a:t>
            </a:r>
          </a:p>
        </p:txBody>
      </p:sp>
      <p:pic>
        <p:nvPicPr>
          <p:cNvPr id="40964" name="Picture 5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484313"/>
            <a:ext cx="6408737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болельщикам</a:t>
            </a:r>
          </a:p>
        </p:txBody>
      </p:sp>
      <p:sp>
        <p:nvSpPr>
          <p:cNvPr id="131075" name="WordArt 3"/>
          <p:cNvSpPr>
            <a:spLocks noChangeArrowheads="1" noChangeShapeType="1" noTextEdit="1"/>
          </p:cNvSpPr>
          <p:nvPr/>
        </p:nvSpPr>
        <p:spPr bwMode="auto">
          <a:xfrm>
            <a:off x="2124075" y="4581525"/>
            <a:ext cx="467995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Клавиатура</a:t>
            </a:r>
          </a:p>
        </p:txBody>
      </p:sp>
      <p:grpSp>
        <p:nvGrpSpPr>
          <p:cNvPr id="41988" name="Group 5"/>
          <p:cNvGrpSpPr>
            <a:grpSpLocks noChangeAspect="1"/>
          </p:cNvGrpSpPr>
          <p:nvPr/>
        </p:nvGrpSpPr>
        <p:grpSpPr bwMode="auto">
          <a:xfrm>
            <a:off x="971550" y="1844675"/>
            <a:ext cx="7453313" cy="1824038"/>
            <a:chOff x="2355" y="5596"/>
            <a:chExt cx="9085" cy="2222"/>
          </a:xfrm>
        </p:grpSpPr>
        <p:sp>
          <p:nvSpPr>
            <p:cNvPr id="41989" name="AutoShape 6"/>
            <p:cNvSpPr>
              <a:spLocks noChangeAspect="1" noChangeArrowheads="1"/>
            </p:cNvSpPr>
            <p:nvPr/>
          </p:nvSpPr>
          <p:spPr bwMode="auto">
            <a:xfrm>
              <a:off x="2355" y="5596"/>
              <a:ext cx="9085" cy="2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41990" name="Picture 7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02" y="6029"/>
              <a:ext cx="2450" cy="1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1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0358" y="5812"/>
              <a:ext cx="228" cy="45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,</a:t>
              </a:r>
            </a:p>
          </p:txBody>
        </p:sp>
        <p:pic>
          <p:nvPicPr>
            <p:cNvPr id="41992" name="Picture 9" descr="MCj0215371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53" y="5812"/>
              <a:ext cx="932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1993" name="Group 10"/>
            <p:cNvGrpSpPr>
              <a:grpSpLocks/>
            </p:cNvGrpSpPr>
            <p:nvPr/>
          </p:nvGrpSpPr>
          <p:grpSpPr bwMode="auto">
            <a:xfrm>
              <a:off x="2788" y="5812"/>
              <a:ext cx="981" cy="455"/>
              <a:chOff x="3198" y="1162"/>
              <a:chExt cx="589" cy="273"/>
            </a:xfrm>
          </p:grpSpPr>
          <p:sp>
            <p:nvSpPr>
              <p:cNvPr id="42002" name="WordArt 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424" y="1162"/>
                <a:ext cx="136" cy="27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,</a:t>
                </a:r>
              </a:p>
            </p:txBody>
          </p:sp>
          <p:grpSp>
            <p:nvGrpSpPr>
              <p:cNvPr id="42003" name="Group 12"/>
              <p:cNvGrpSpPr>
                <a:grpSpLocks/>
              </p:cNvGrpSpPr>
              <p:nvPr/>
            </p:nvGrpSpPr>
            <p:grpSpPr bwMode="auto">
              <a:xfrm>
                <a:off x="3198" y="1162"/>
                <a:ext cx="589" cy="273"/>
                <a:chOff x="3198" y="1162"/>
                <a:chExt cx="589" cy="273"/>
              </a:xfrm>
            </p:grpSpPr>
            <p:sp>
              <p:nvSpPr>
                <p:cNvPr id="42004" name="WordArt 13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3198" y="1162"/>
                  <a:ext cx="136" cy="27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ru-RU" sz="3600" b="1" kern="1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,</a:t>
                  </a:r>
                </a:p>
              </p:txBody>
            </p:sp>
            <p:sp>
              <p:nvSpPr>
                <p:cNvPr id="42005" name="WordArt 14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3651" y="1162"/>
                  <a:ext cx="136" cy="27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ru-RU" sz="3600" b="1" kern="1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,</a:t>
                  </a:r>
                </a:p>
              </p:txBody>
            </p:sp>
          </p:grpSp>
        </p:grpSp>
        <p:sp>
          <p:nvSpPr>
            <p:cNvPr id="41994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5816" y="5812"/>
              <a:ext cx="454" cy="4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лк</a:t>
              </a:r>
            </a:p>
          </p:txBody>
        </p:sp>
        <p:grpSp>
          <p:nvGrpSpPr>
            <p:cNvPr id="41995" name="Group 16"/>
            <p:cNvGrpSpPr>
              <a:grpSpLocks/>
            </p:cNvGrpSpPr>
            <p:nvPr/>
          </p:nvGrpSpPr>
          <p:grpSpPr bwMode="auto">
            <a:xfrm>
              <a:off x="5600" y="6029"/>
              <a:ext cx="680" cy="377"/>
              <a:chOff x="2835" y="3022"/>
              <a:chExt cx="408" cy="227"/>
            </a:xfrm>
          </p:grpSpPr>
          <p:sp>
            <p:nvSpPr>
              <p:cNvPr id="42000" name="Line 17"/>
              <p:cNvSpPr>
                <a:spLocks noChangeShapeType="1"/>
              </p:cNvSpPr>
              <p:nvPr/>
            </p:nvSpPr>
            <p:spPr bwMode="auto">
              <a:xfrm flipV="1">
                <a:off x="2835" y="3022"/>
                <a:ext cx="408" cy="227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001" name="Line 18"/>
              <p:cNvSpPr>
                <a:spLocks noChangeShapeType="1"/>
              </p:cNvSpPr>
              <p:nvPr/>
            </p:nvSpPr>
            <p:spPr bwMode="auto">
              <a:xfrm flipH="1" flipV="1">
                <a:off x="2880" y="3022"/>
                <a:ext cx="363" cy="227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41996" name="Picture 19" descr="MCj01511910000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44" y="5812"/>
              <a:ext cx="1333" cy="1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7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6897" y="5897"/>
              <a:ext cx="227" cy="45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,</a:t>
              </a:r>
            </a:p>
          </p:txBody>
        </p:sp>
        <p:sp>
          <p:nvSpPr>
            <p:cNvPr id="41998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8411" y="5897"/>
              <a:ext cx="226" cy="45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,</a:t>
              </a:r>
            </a:p>
          </p:txBody>
        </p:sp>
        <p:pic>
          <p:nvPicPr>
            <p:cNvPr id="41999" name="Picture 22" descr="MCj02815960000[1]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201" y="5596"/>
              <a:ext cx="1038" cy="1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болельщикам</a:t>
            </a:r>
          </a:p>
        </p:txBody>
      </p:sp>
      <p:sp>
        <p:nvSpPr>
          <p:cNvPr id="132099" name="WordArt 3"/>
          <p:cNvSpPr>
            <a:spLocks noChangeArrowheads="1" noChangeShapeType="1" noTextEdit="1"/>
          </p:cNvSpPr>
          <p:nvPr/>
        </p:nvSpPr>
        <p:spPr bwMode="auto">
          <a:xfrm>
            <a:off x="2124075" y="4581525"/>
            <a:ext cx="467995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Сканер</a:t>
            </a:r>
          </a:p>
        </p:txBody>
      </p:sp>
      <p:pic>
        <p:nvPicPr>
          <p:cNvPr id="43012" name="Picture 22" descr="Рисунок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484313"/>
            <a:ext cx="7056437" cy="229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4 тур. «Прочти слова»</a:t>
            </a:r>
            <a:r>
              <a:rPr lang="ru-RU" smtClean="0"/>
              <a:t> </a:t>
            </a:r>
          </a:p>
        </p:txBody>
      </p:sp>
      <p:graphicFrame>
        <p:nvGraphicFramePr>
          <p:cNvPr id="134147" name="Group 3"/>
          <p:cNvGraphicFramePr>
            <a:graphicFrameLocks noGrp="1"/>
          </p:cNvGraphicFramePr>
          <p:nvPr>
            <p:ph idx="1"/>
          </p:nvPr>
        </p:nvGraphicFramePr>
        <p:xfrm>
          <a:off x="827088" y="1557338"/>
          <a:ext cx="2735262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2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4161" name="Group 17"/>
          <p:cNvGraphicFramePr>
            <a:graphicFrameLocks noGrp="1"/>
          </p:cNvGraphicFramePr>
          <p:nvPr/>
        </p:nvGraphicFramePr>
        <p:xfrm>
          <a:off x="323850" y="3068638"/>
          <a:ext cx="2735263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3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4175" name="Group 31"/>
          <p:cNvGraphicFramePr>
            <a:graphicFrameLocks noGrp="1"/>
          </p:cNvGraphicFramePr>
          <p:nvPr/>
        </p:nvGraphicFramePr>
        <p:xfrm>
          <a:off x="827088" y="4652963"/>
          <a:ext cx="2735262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2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4189" name="Group 45"/>
          <p:cNvGraphicFramePr>
            <a:graphicFrameLocks noGrp="1"/>
          </p:cNvGraphicFramePr>
          <p:nvPr/>
        </p:nvGraphicFramePr>
        <p:xfrm>
          <a:off x="5003800" y="1557338"/>
          <a:ext cx="2735263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3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4203" name="Group 59"/>
          <p:cNvGraphicFramePr>
            <a:graphicFrameLocks noGrp="1"/>
          </p:cNvGraphicFramePr>
          <p:nvPr/>
        </p:nvGraphicFramePr>
        <p:xfrm>
          <a:off x="5651500" y="3068638"/>
          <a:ext cx="2735263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3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4217" name="Group 73"/>
          <p:cNvGraphicFramePr>
            <a:graphicFrameLocks noGrp="1"/>
          </p:cNvGraphicFramePr>
          <p:nvPr/>
        </p:nvGraphicFramePr>
        <p:xfrm>
          <a:off x="5076825" y="4652963"/>
          <a:ext cx="2735263" cy="1295400"/>
        </p:xfrm>
        <a:graphic>
          <a:graphicData uri="http://schemas.openxmlformats.org/drawingml/2006/table">
            <a:tbl>
              <a:tblPr/>
              <a:tblGrid>
                <a:gridCol w="911225"/>
                <a:gridCol w="912813"/>
                <a:gridCol w="9112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Baskerville Old Face" pitchFamily="18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5" descr="Картинка 60 из 56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1525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9810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5 тур «Опознай пословицу»</a:t>
            </a:r>
            <a:endParaRPr lang="ru-RU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1439862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6 тур.</a:t>
            </a:r>
            <a:br>
              <a:rPr lang="ru-RU" sz="4000" b="1" smtClean="0">
                <a:solidFill>
                  <a:srgbClr val="FF0000"/>
                </a:solidFill>
              </a:rPr>
            </a:br>
            <a:r>
              <a:rPr lang="ru-RU" sz="4000" b="1" smtClean="0">
                <a:solidFill>
                  <a:srgbClr val="FF0000"/>
                </a:solidFill>
              </a:rPr>
              <a:t>«Задание капитанам»</a:t>
            </a:r>
            <a:br>
              <a:rPr lang="ru-RU" sz="4000" b="1" smtClean="0">
                <a:solidFill>
                  <a:srgbClr val="FF0000"/>
                </a:solidFill>
              </a:rPr>
            </a:br>
            <a:r>
              <a:rPr lang="ru-RU" sz="4000" b="1" smtClean="0">
                <a:solidFill>
                  <a:srgbClr val="FF0000"/>
                </a:solidFill>
              </a:rPr>
              <a:t> </a:t>
            </a:r>
            <a:br>
              <a:rPr lang="ru-RU" sz="4000" b="1" smtClean="0">
                <a:solidFill>
                  <a:srgbClr val="FF0000"/>
                </a:solidFill>
              </a:rPr>
            </a:br>
            <a:endParaRPr lang="ru-RU" sz="4000" smtClean="0"/>
          </a:p>
        </p:txBody>
      </p:sp>
      <p:pic>
        <p:nvPicPr>
          <p:cNvPr id="46083" name="Picture 2" descr="CBIZ0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657350"/>
            <a:ext cx="653732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6" descr="Картинка 32 из 645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04813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6 тур – задание для всех.</a:t>
            </a:r>
            <a:br>
              <a:rPr lang="ru-RU" sz="4000" b="1" smtClean="0">
                <a:solidFill>
                  <a:srgbClr val="FF0000"/>
                </a:solidFill>
              </a:rPr>
            </a:br>
            <a:r>
              <a:rPr lang="ru-RU" sz="4000" b="1" smtClean="0">
                <a:solidFill>
                  <a:srgbClr val="FF0000"/>
                </a:solidFill>
              </a:rPr>
              <a:t>«Толи правда, толи – ложь»</a:t>
            </a:r>
          </a:p>
        </p:txBody>
      </p:sp>
      <p:sp>
        <p:nvSpPr>
          <p:cNvPr id="47108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5876925"/>
            <a:ext cx="576263" cy="5048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"/>
          <p:cNvSpPr>
            <a:spLocks noChangeArrowheads="1"/>
          </p:cNvSpPr>
          <p:nvPr/>
        </p:nvSpPr>
        <p:spPr bwMode="auto">
          <a:xfrm>
            <a:off x="1187450" y="2492375"/>
            <a:ext cx="6940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4000" b="1" i="1">
                <a:solidFill>
                  <a:srgbClr val="008481"/>
                </a:solidFill>
                <a:latin typeface="Comic Sans MS" pitchFamily="66" charset="0"/>
                <a:cs typeface="Times New Roman" pitchFamily="18" charset="0"/>
              </a:rPr>
              <a:t>7 тур </a:t>
            </a:r>
            <a:r>
              <a:rPr lang="ru-RU" sz="4000" b="1" i="1">
                <a:solidFill>
                  <a:srgbClr val="008481"/>
                </a:solidFill>
                <a:latin typeface="Tahoma" pitchFamily="34" charset="0"/>
                <a:cs typeface="Times New Roman" pitchFamily="18" charset="0"/>
              </a:rPr>
              <a:t>«</a:t>
            </a:r>
            <a:r>
              <a:rPr lang="ru-RU" sz="4000" b="1" i="1">
                <a:solidFill>
                  <a:srgbClr val="008481"/>
                </a:solidFill>
                <a:latin typeface="Comic Sans MS" pitchFamily="66" charset="0"/>
                <a:cs typeface="Times New Roman" pitchFamily="18" charset="0"/>
              </a:rPr>
              <a:t>Разгадай кроссворд</a:t>
            </a:r>
            <a:r>
              <a:rPr lang="ru-RU" sz="4000" b="1" i="1">
                <a:solidFill>
                  <a:srgbClr val="008481"/>
                </a:solidFill>
                <a:latin typeface="Tahoma" pitchFamily="34" charset="0"/>
                <a:cs typeface="Times New Roman" pitchFamily="18" charset="0"/>
              </a:rPr>
              <a:t>»</a:t>
            </a:r>
            <a:endParaRPr lang="ru-RU" sz="4000">
              <a:solidFill>
                <a:srgbClr val="008481"/>
              </a:solidFill>
              <a:latin typeface="Tahoma" pitchFamily="34" charset="0"/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7235825" y="3716338"/>
            <a:ext cx="1141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ИДЕЯ !!!</a:t>
            </a:r>
          </a:p>
        </p:txBody>
      </p:sp>
      <p:pic>
        <p:nvPicPr>
          <p:cNvPr id="5" name="Picture 20" descr="CRCTR6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4221163"/>
            <a:ext cx="1920875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1. Гибкий магнитный диск</a:t>
            </a:r>
          </a:p>
        </p:txBody>
      </p:sp>
      <p:sp>
        <p:nvSpPr>
          <p:cNvPr id="49155" name="Rectangle 6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56" name="Rectangle 8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57" name="Rectangle 9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58" name="Rectangle 10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59" name="Rectangle 11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60" name="Rectangle 12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61" name="Rectangle 13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62" name="Rectangle 14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63" name="Rectangle 15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64" name="Rectangle 16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65" name="Rectangle 17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66" name="Rectangle 18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67" name="Rectangle 19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68" name="Rectangle 20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69" name="Rectangle 35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70" name="Rectangle 36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71" name="Rectangle 37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72" name="Rectangle 38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73" name="Rectangle 39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74" name="Rectangle 40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75" name="Rectangle 41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76" name="Rectangle 42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77" name="Rectangle 43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78" name="Rectangle 44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79" name="Rectangle 45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80" name="Rectangle 46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81" name="Rectangle 47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82" name="Rectangle 48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83" name="Rectangle 49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84" name="Rectangle 50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85" name="Rectangle 51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86" name="Rectangle 52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87" name="Rectangle 53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88" name="Rectangle 54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89" name="Rectangle 55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90" name="Rectangle 56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91" name="Rectangle 57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92" name="Rectangle 58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93" name="Rectangle 59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94" name="Rectangle 60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95" name="Rectangle 61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96" name="Rectangle 62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97" name="Rectangle 63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98" name="Rectangle 64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199" name="Rectangle 65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00" name="Rectangle 66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01" name="Rectangle 67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02" name="Rectangle 68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03" name="Rectangle 69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04" name="Rectangle 70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05" name="Rectangle 71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06" name="Rectangle 72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07" name="Rectangle 73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08" name="Rectangle 74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09" name="Rectangle 75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10" name="Rectangle 76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11" name="Rectangle 77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12" name="Rectangle 78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13" name="Rectangle 79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14" name="Rectangle 80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15" name="Rectangle 81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16" name="Rectangle 82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17" name="Rectangle 83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18" name="Rectangle 84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19" name="Rectangle 85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20" name="Rectangle 86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21" name="Rectangle 87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22" name="Rectangle 88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23" name="Rectangle 89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24" name="Rectangle 90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25" name="Rectangle 91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26" name="Rectangle 92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227" name="Rectangle 94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9228" name="Rectangle 95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9229" name="Rectangle 96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9230" name="Rectangle 97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9231" name="Rectangle 98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9232" name="Rectangle 99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9233" name="Rectangle 100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9234" name="Rectangle 101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9235" name="Rectangle 102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9236" name="Rectangle 103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9237" name="Rectangle 104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2. Устройство вывода информации на бумажный носитель</a:t>
            </a:r>
            <a:r>
              <a:rPr lang="ru-RU" sz="4000" smtClean="0"/>
              <a:t> 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89" name="Rectangle 13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95" name="Rectangle 19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98" name="Rectangle 22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01" name="Rectangle 25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04" name="Rectangle 28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07" name="Rectangle 31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08" name="Rectangle 32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09" name="Rectangle 33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10" name="Rectangle 34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11" name="Rectangle 35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12" name="Rectangle 36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13" name="Rectangle 37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14" name="Rectangle 38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15" name="Rectangle 39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16" name="Rectangle 40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17" name="Rectangle 41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18" name="Rectangle 42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19" name="Rectangle 43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20" name="Rectangle 44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21" name="Rectangle 45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22" name="Rectangle 46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23" name="Rectangle 47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24" name="Rectangle 48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25" name="Rectangle 49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26" name="Rectangle 50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27" name="Rectangle 51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28" name="Rectangle 52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29" name="Rectangle 53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30" name="Rectangle 54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31" name="Rectangle 55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32" name="Rectangle 56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33" name="Rectangle 57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34" name="Rectangle 58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35" name="Rectangle 59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36" name="Rectangle 60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37" name="Rectangle 61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38" name="Rectangle 62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39" name="Rectangle 63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40" name="Rectangle 64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41" name="Rectangle 65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42" name="Rectangle 66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43" name="Rectangle 67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44" name="Rectangle 68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45" name="Rectangle 69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46" name="Rectangle 70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47" name="Rectangle 71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48" name="Rectangle 72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49" name="Rectangle 73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50" name="Rectangle 74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0251" name="Rectangle 75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50252" name="Rectangle 76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  <p:sp>
        <p:nvSpPr>
          <p:cNvPr id="50253" name="Rectangle 77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  <a:endParaRPr lang="ru-RU"/>
          </a:p>
        </p:txBody>
      </p:sp>
      <p:sp>
        <p:nvSpPr>
          <p:cNvPr id="50254" name="Rectangle 78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  <a:endParaRPr lang="ru-RU"/>
          </a:p>
        </p:txBody>
      </p:sp>
      <p:sp>
        <p:nvSpPr>
          <p:cNvPr id="50255" name="Rectangle 79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  <a:endParaRPr lang="ru-RU"/>
          </a:p>
        </p:txBody>
      </p:sp>
      <p:sp>
        <p:nvSpPr>
          <p:cNvPr id="50256" name="Rectangle 80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50257" name="Rectangle 81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  <a:endParaRPr lang="ru-RU"/>
          </a:p>
        </p:txBody>
      </p:sp>
      <p:sp>
        <p:nvSpPr>
          <p:cNvPr id="50258" name="Rectangle 82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  <a:endParaRPr lang="ru-RU"/>
          </a:p>
        </p:txBody>
      </p:sp>
      <p:sp>
        <p:nvSpPr>
          <p:cNvPr id="50259" name="Rectangle 83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  <a:endParaRPr lang="ru-RU"/>
          </a:p>
        </p:txBody>
      </p:sp>
      <p:sp>
        <p:nvSpPr>
          <p:cNvPr id="50260" name="Rectangle 84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  <a:endParaRPr lang="ru-RU"/>
          </a:p>
        </p:txBody>
      </p:sp>
      <p:sp>
        <p:nvSpPr>
          <p:cNvPr id="50261" name="Rectangle 85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  <a:endParaRPr lang="ru-RU"/>
          </a:p>
        </p:txBody>
      </p:sp>
      <p:sp>
        <p:nvSpPr>
          <p:cNvPr id="50262" name="Rectangle 108"/>
          <p:cNvSpPr>
            <a:spLocks noChangeArrowheads="1"/>
          </p:cNvSpPr>
          <p:nvPr/>
        </p:nvSpPr>
        <p:spPr bwMode="auto">
          <a:xfrm>
            <a:off x="2732088" y="15525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0263" name="Rectangle 109"/>
          <p:cNvSpPr>
            <a:spLocks noChangeArrowheads="1"/>
          </p:cNvSpPr>
          <p:nvPr/>
        </p:nvSpPr>
        <p:spPr bwMode="auto">
          <a:xfrm>
            <a:off x="1871663" y="19891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0264" name="Rectangle 110"/>
          <p:cNvSpPr>
            <a:spLocks noChangeArrowheads="1"/>
          </p:cNvSpPr>
          <p:nvPr/>
        </p:nvSpPr>
        <p:spPr bwMode="auto">
          <a:xfrm>
            <a:off x="3155950" y="241458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0265" name="Rectangle 111"/>
          <p:cNvSpPr>
            <a:spLocks noChangeArrowheads="1"/>
          </p:cNvSpPr>
          <p:nvPr/>
        </p:nvSpPr>
        <p:spPr bwMode="auto">
          <a:xfrm>
            <a:off x="2698750" y="28511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0266" name="Rectangle 112"/>
          <p:cNvSpPr>
            <a:spLocks noChangeArrowheads="1"/>
          </p:cNvSpPr>
          <p:nvPr/>
        </p:nvSpPr>
        <p:spPr bwMode="auto">
          <a:xfrm>
            <a:off x="1414463" y="326548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0267" name="Rectangle 113"/>
          <p:cNvSpPr>
            <a:spLocks noChangeArrowheads="1"/>
          </p:cNvSpPr>
          <p:nvPr/>
        </p:nvSpPr>
        <p:spPr bwMode="auto">
          <a:xfrm>
            <a:off x="106363" y="37004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0268" name="Rectangle 114"/>
          <p:cNvSpPr>
            <a:spLocks noChangeArrowheads="1"/>
          </p:cNvSpPr>
          <p:nvPr/>
        </p:nvSpPr>
        <p:spPr bwMode="auto">
          <a:xfrm>
            <a:off x="2708275" y="41243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0269" name="Rectangle 115"/>
          <p:cNvSpPr>
            <a:spLocks noChangeArrowheads="1"/>
          </p:cNvSpPr>
          <p:nvPr/>
        </p:nvSpPr>
        <p:spPr bwMode="auto">
          <a:xfrm>
            <a:off x="2251075" y="45561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0270" name="Rectangle 116"/>
          <p:cNvSpPr>
            <a:spLocks noChangeArrowheads="1"/>
          </p:cNvSpPr>
          <p:nvPr/>
        </p:nvSpPr>
        <p:spPr bwMode="auto">
          <a:xfrm>
            <a:off x="2697163" y="49847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0271" name="Rectangle 117"/>
          <p:cNvSpPr>
            <a:spLocks noChangeArrowheads="1"/>
          </p:cNvSpPr>
          <p:nvPr/>
        </p:nvSpPr>
        <p:spPr bwMode="auto">
          <a:xfrm>
            <a:off x="2697163" y="539908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0272" name="Rectangle 118"/>
          <p:cNvSpPr>
            <a:spLocks noChangeArrowheads="1"/>
          </p:cNvSpPr>
          <p:nvPr/>
        </p:nvSpPr>
        <p:spPr bwMode="auto">
          <a:xfrm>
            <a:off x="1839913" y="58118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1 тур. </a:t>
            </a:r>
            <a:r>
              <a:rPr lang="ru-RU" sz="5400" b="1" u="sng" smtClean="0">
                <a:solidFill>
                  <a:srgbClr val="FF0000"/>
                </a:solidFill>
              </a:rPr>
              <a:t>«Анаграммы»</a:t>
            </a:r>
            <a:r>
              <a:rPr lang="ru-RU" smtClean="0"/>
              <a:t> </a:t>
            </a: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250825" y="1484313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ретьюпомк</a:t>
            </a:r>
          </a:p>
        </p:txBody>
      </p:sp>
      <p:sp>
        <p:nvSpPr>
          <p:cNvPr id="103430" name="Rectangle 6"/>
          <p:cNvSpPr>
            <a:spLocks noChangeArrowheads="1"/>
          </p:cNvSpPr>
          <p:nvPr/>
        </p:nvSpPr>
        <p:spPr bwMode="auto">
          <a:xfrm>
            <a:off x="2124075" y="1484313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компьютер</a:t>
            </a:r>
          </a:p>
        </p:txBody>
      </p: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250825" y="2133600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вредайр </a:t>
            </a:r>
          </a:p>
        </p:txBody>
      </p:sp>
      <p:sp>
        <p:nvSpPr>
          <p:cNvPr id="103432" name="Rectangle 8"/>
          <p:cNvSpPr>
            <a:spLocks noChangeArrowheads="1"/>
          </p:cNvSpPr>
          <p:nvPr/>
        </p:nvSpPr>
        <p:spPr bwMode="auto">
          <a:xfrm>
            <a:off x="2124075" y="2133600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драйвер</a:t>
            </a: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250825" y="2852738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демом</a:t>
            </a:r>
          </a:p>
        </p:txBody>
      </p:sp>
      <p:sp>
        <p:nvSpPr>
          <p:cNvPr id="103434" name="Rectangle 10"/>
          <p:cNvSpPr>
            <a:spLocks noChangeArrowheads="1"/>
          </p:cNvSpPr>
          <p:nvPr/>
        </p:nvSpPr>
        <p:spPr bwMode="auto">
          <a:xfrm>
            <a:off x="2124075" y="2852738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модем</a:t>
            </a:r>
          </a:p>
        </p:txBody>
      </p:sp>
      <p:sp>
        <p:nvSpPr>
          <p:cNvPr id="103436" name="Rectangle 12"/>
          <p:cNvSpPr>
            <a:spLocks noChangeArrowheads="1"/>
          </p:cNvSpPr>
          <p:nvPr/>
        </p:nvSpPr>
        <p:spPr bwMode="auto">
          <a:xfrm>
            <a:off x="250825" y="3500438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лайф</a:t>
            </a:r>
            <a:r>
              <a:rPr lang="ru-RU"/>
              <a:t> </a:t>
            </a:r>
          </a:p>
        </p:txBody>
      </p:sp>
      <p:sp>
        <p:nvSpPr>
          <p:cNvPr id="103437" name="Rectangle 13"/>
          <p:cNvSpPr>
            <a:spLocks noChangeArrowheads="1"/>
          </p:cNvSpPr>
          <p:nvPr/>
        </p:nvSpPr>
        <p:spPr bwMode="auto">
          <a:xfrm>
            <a:off x="2124075" y="3500438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файл</a:t>
            </a:r>
          </a:p>
        </p:txBody>
      </p:sp>
      <p:sp>
        <p:nvSpPr>
          <p:cNvPr id="103438" name="Rectangle 14"/>
          <p:cNvSpPr>
            <a:spLocks noChangeArrowheads="1"/>
          </p:cNvSpPr>
          <p:nvPr/>
        </p:nvSpPr>
        <p:spPr bwMode="auto">
          <a:xfrm>
            <a:off x="250825" y="4149725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ротином</a:t>
            </a:r>
            <a:r>
              <a:rPr lang="ru-RU"/>
              <a:t> </a:t>
            </a:r>
          </a:p>
        </p:txBody>
      </p:sp>
      <p:sp>
        <p:nvSpPr>
          <p:cNvPr id="103439" name="Rectangle 15"/>
          <p:cNvSpPr>
            <a:spLocks noChangeArrowheads="1"/>
          </p:cNvSpPr>
          <p:nvPr/>
        </p:nvSpPr>
        <p:spPr bwMode="auto">
          <a:xfrm>
            <a:off x="2124075" y="4149725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монитор</a:t>
            </a:r>
          </a:p>
        </p:txBody>
      </p:sp>
      <p:sp>
        <p:nvSpPr>
          <p:cNvPr id="103440" name="Rectangle 16"/>
          <p:cNvSpPr>
            <a:spLocks noChangeArrowheads="1"/>
          </p:cNvSpPr>
          <p:nvPr/>
        </p:nvSpPr>
        <p:spPr bwMode="auto">
          <a:xfrm>
            <a:off x="250825" y="4868863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атексид</a:t>
            </a:r>
            <a:r>
              <a:rPr lang="ru-RU"/>
              <a:t> </a:t>
            </a:r>
          </a:p>
        </p:txBody>
      </p:sp>
      <p:sp>
        <p:nvSpPr>
          <p:cNvPr id="103441" name="Rectangle 17"/>
          <p:cNvSpPr>
            <a:spLocks noChangeArrowheads="1"/>
          </p:cNvSpPr>
          <p:nvPr/>
        </p:nvSpPr>
        <p:spPr bwMode="auto">
          <a:xfrm>
            <a:off x="2124075" y="4868863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дискета</a:t>
            </a:r>
          </a:p>
        </p:txBody>
      </p:sp>
      <p:sp>
        <p:nvSpPr>
          <p:cNvPr id="103442" name="Rectangle 18"/>
          <p:cNvSpPr>
            <a:spLocks noChangeArrowheads="1"/>
          </p:cNvSpPr>
          <p:nvPr/>
        </p:nvSpPr>
        <p:spPr bwMode="auto">
          <a:xfrm>
            <a:off x="250825" y="5589588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нирперт</a:t>
            </a:r>
            <a:r>
              <a:rPr lang="ru-RU"/>
              <a:t> </a:t>
            </a:r>
          </a:p>
        </p:txBody>
      </p:sp>
      <p:sp>
        <p:nvSpPr>
          <p:cNvPr id="103443" name="Rectangle 19"/>
          <p:cNvSpPr>
            <a:spLocks noChangeArrowheads="1"/>
          </p:cNvSpPr>
          <p:nvPr/>
        </p:nvSpPr>
        <p:spPr bwMode="auto">
          <a:xfrm>
            <a:off x="2124075" y="5589588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принтер</a:t>
            </a:r>
          </a:p>
        </p:txBody>
      </p:sp>
      <p:sp>
        <p:nvSpPr>
          <p:cNvPr id="103444" name="Rectangle 20"/>
          <p:cNvSpPr>
            <a:spLocks noChangeArrowheads="1"/>
          </p:cNvSpPr>
          <p:nvPr/>
        </p:nvSpPr>
        <p:spPr bwMode="auto">
          <a:xfrm>
            <a:off x="5075238" y="1484313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чесвентир </a:t>
            </a:r>
          </a:p>
        </p:txBody>
      </p:sp>
      <p:sp>
        <p:nvSpPr>
          <p:cNvPr id="103445" name="Rectangle 21"/>
          <p:cNvSpPr>
            <a:spLocks noChangeArrowheads="1"/>
          </p:cNvSpPr>
          <p:nvPr/>
        </p:nvSpPr>
        <p:spPr bwMode="auto">
          <a:xfrm>
            <a:off x="6948488" y="1484313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винчестер</a:t>
            </a:r>
          </a:p>
        </p:txBody>
      </p:sp>
      <p:sp>
        <p:nvSpPr>
          <p:cNvPr id="103446" name="Rectangle 22"/>
          <p:cNvSpPr>
            <a:spLocks noChangeArrowheads="1"/>
          </p:cNvSpPr>
          <p:nvPr/>
        </p:nvSpPr>
        <p:spPr bwMode="auto">
          <a:xfrm>
            <a:off x="5075238" y="2133600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красен </a:t>
            </a:r>
          </a:p>
        </p:txBody>
      </p:sp>
      <p:sp>
        <p:nvSpPr>
          <p:cNvPr id="103447" name="Rectangle 23"/>
          <p:cNvSpPr>
            <a:spLocks noChangeArrowheads="1"/>
          </p:cNvSpPr>
          <p:nvPr/>
        </p:nvSpPr>
        <p:spPr bwMode="auto">
          <a:xfrm>
            <a:off x="6948488" y="2133600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сканер</a:t>
            </a:r>
          </a:p>
        </p:txBody>
      </p:sp>
      <p:sp>
        <p:nvSpPr>
          <p:cNvPr id="103448" name="Rectangle 24"/>
          <p:cNvSpPr>
            <a:spLocks noChangeArrowheads="1"/>
          </p:cNvSpPr>
          <p:nvPr/>
        </p:nvSpPr>
        <p:spPr bwMode="auto">
          <a:xfrm>
            <a:off x="5075238" y="2852738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локитайб </a:t>
            </a:r>
          </a:p>
        </p:txBody>
      </p:sp>
      <p:sp>
        <p:nvSpPr>
          <p:cNvPr id="103449" name="Rectangle 25"/>
          <p:cNvSpPr>
            <a:spLocks noChangeArrowheads="1"/>
          </p:cNvSpPr>
          <p:nvPr/>
        </p:nvSpPr>
        <p:spPr bwMode="auto">
          <a:xfrm>
            <a:off x="6948488" y="2852738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килобайт</a:t>
            </a:r>
          </a:p>
        </p:txBody>
      </p:sp>
      <p:sp>
        <p:nvSpPr>
          <p:cNvPr id="103450" name="Rectangle 26"/>
          <p:cNvSpPr>
            <a:spLocks noChangeArrowheads="1"/>
          </p:cNvSpPr>
          <p:nvPr/>
        </p:nvSpPr>
        <p:spPr bwMode="auto">
          <a:xfrm>
            <a:off x="5075238" y="3500438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схеромикма </a:t>
            </a:r>
          </a:p>
        </p:txBody>
      </p:sp>
      <p:sp>
        <p:nvSpPr>
          <p:cNvPr id="103451" name="Rectangle 27"/>
          <p:cNvSpPr>
            <a:spLocks noChangeArrowheads="1"/>
          </p:cNvSpPr>
          <p:nvPr/>
        </p:nvSpPr>
        <p:spPr bwMode="auto">
          <a:xfrm>
            <a:off x="6948488" y="3500438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микросхема</a:t>
            </a:r>
          </a:p>
        </p:txBody>
      </p:sp>
      <p:sp>
        <p:nvSpPr>
          <p:cNvPr id="103452" name="Rectangle 28"/>
          <p:cNvSpPr>
            <a:spLocks noChangeArrowheads="1"/>
          </p:cNvSpPr>
          <p:nvPr/>
        </p:nvSpPr>
        <p:spPr bwMode="auto">
          <a:xfrm>
            <a:off x="5075238" y="4149725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мьпята </a:t>
            </a:r>
          </a:p>
        </p:txBody>
      </p:sp>
      <p:sp>
        <p:nvSpPr>
          <p:cNvPr id="103453" name="Rectangle 29"/>
          <p:cNvSpPr>
            <a:spLocks noChangeArrowheads="1"/>
          </p:cNvSpPr>
          <p:nvPr/>
        </p:nvSpPr>
        <p:spPr bwMode="auto">
          <a:xfrm>
            <a:off x="6948488" y="4149725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память</a:t>
            </a:r>
          </a:p>
        </p:txBody>
      </p:sp>
      <p:sp>
        <p:nvSpPr>
          <p:cNvPr id="103454" name="Rectangle 30"/>
          <p:cNvSpPr>
            <a:spLocks noChangeArrowheads="1"/>
          </p:cNvSpPr>
          <p:nvPr/>
        </p:nvSpPr>
        <p:spPr bwMode="auto">
          <a:xfrm>
            <a:off x="5075238" y="4868863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аниш </a:t>
            </a:r>
          </a:p>
        </p:txBody>
      </p:sp>
      <p:sp>
        <p:nvSpPr>
          <p:cNvPr id="103455" name="Rectangle 31"/>
          <p:cNvSpPr>
            <a:spLocks noChangeArrowheads="1"/>
          </p:cNvSpPr>
          <p:nvPr/>
        </p:nvSpPr>
        <p:spPr bwMode="auto">
          <a:xfrm>
            <a:off x="6948488" y="4868863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шина</a:t>
            </a:r>
          </a:p>
        </p:txBody>
      </p:sp>
      <p:sp>
        <p:nvSpPr>
          <p:cNvPr id="103456" name="Rectangle 32"/>
          <p:cNvSpPr>
            <a:spLocks noChangeArrowheads="1"/>
          </p:cNvSpPr>
          <p:nvPr/>
        </p:nvSpPr>
        <p:spPr bwMode="auto">
          <a:xfrm>
            <a:off x="5075238" y="5589588"/>
            <a:ext cx="1441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уншаикни </a:t>
            </a:r>
          </a:p>
        </p:txBody>
      </p:sp>
      <p:sp>
        <p:nvSpPr>
          <p:cNvPr id="103457" name="Rectangle 33"/>
          <p:cNvSpPr>
            <a:spLocks noChangeArrowheads="1"/>
          </p:cNvSpPr>
          <p:nvPr/>
        </p:nvSpPr>
        <p:spPr bwMode="auto">
          <a:xfrm>
            <a:off x="6948488" y="5589588"/>
            <a:ext cx="15843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наушники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3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3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3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3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3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3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3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3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3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3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3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3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3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3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animBg="1"/>
      <p:bldP spid="103430" grpId="0" animBg="1"/>
      <p:bldP spid="103431" grpId="0" animBg="1"/>
      <p:bldP spid="103432" grpId="0" animBg="1"/>
      <p:bldP spid="103433" grpId="0" animBg="1"/>
      <p:bldP spid="103434" grpId="0" animBg="1"/>
      <p:bldP spid="103436" grpId="0" animBg="1"/>
      <p:bldP spid="103437" grpId="0" animBg="1"/>
      <p:bldP spid="103438" grpId="0" animBg="1"/>
      <p:bldP spid="103439" grpId="0" animBg="1"/>
      <p:bldP spid="103440" grpId="0" animBg="1"/>
      <p:bldP spid="103441" grpId="0" animBg="1"/>
      <p:bldP spid="103442" grpId="0" animBg="1"/>
      <p:bldP spid="103443" grpId="0" animBg="1"/>
      <p:bldP spid="103444" grpId="0" animBg="1"/>
      <p:bldP spid="103445" grpId="0" animBg="1"/>
      <p:bldP spid="103446" grpId="0" animBg="1"/>
      <p:bldP spid="103447" grpId="0" animBg="1"/>
      <p:bldP spid="103448" grpId="0" animBg="1"/>
      <p:bldP spid="103449" grpId="0" animBg="1"/>
      <p:bldP spid="103450" grpId="0" animBg="1"/>
      <p:bldP spid="103451" grpId="0" animBg="1"/>
      <p:bldP spid="103452" grpId="0" animBg="1"/>
      <p:bldP spid="103453" grpId="0" animBg="1"/>
      <p:bldP spid="103454" grpId="0" animBg="1"/>
      <p:bldP spid="103455" grpId="0" animBg="1"/>
      <p:bldP spid="103456" grpId="0" animBg="1"/>
      <p:bldP spid="10345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3. </a:t>
            </a:r>
            <a:r>
              <a:rPr lang="ru-RU" sz="2800" smtClean="0"/>
              <a:t>Информация, хранящаяся на устройстве внешней памяти под определенным именем</a:t>
            </a:r>
            <a:r>
              <a:rPr lang="ru-RU" sz="4000" smtClean="0"/>
              <a:t> 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1213" name="Rectangle 13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1215" name="Rectangle 15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1216" name="Rectangle 16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1217" name="Rectangle 17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18" name="Rectangle 18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19" name="Rectangle 19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20" name="Rectangle 20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21" name="Rectangle 21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22" name="Rectangle 22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23" name="Rectangle 23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24" name="Rectangle 24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26" name="Rectangle 26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27" name="Rectangle 27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28" name="Rectangle 28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29" name="Rectangle 29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30" name="Rectangle 30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31" name="Rectangle 31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32" name="Rectangle 32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33" name="Rectangle 33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34" name="Rectangle 34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35" name="Rectangle 35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36" name="Rectangle 36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37" name="Rectangle 37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38" name="Rectangle 38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39" name="Rectangle 39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40" name="Rectangle 40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41" name="Rectangle 41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42" name="Rectangle 42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43" name="Rectangle 43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44" name="Rectangle 44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45" name="Rectangle 45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46" name="Rectangle 46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47" name="Rectangle 47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48" name="Rectangle 48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49" name="Rectangle 49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50" name="Rectangle 50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51" name="Rectangle 51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52" name="Rectangle 52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53" name="Rectangle 53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54" name="Rectangle 54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55" name="Rectangle 55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56" name="Rectangle 56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57" name="Rectangle 57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58" name="Rectangle 58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59" name="Rectangle 59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60" name="Rectangle 60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61" name="Rectangle 61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62" name="Rectangle 62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63" name="Rectangle 63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64" name="Rectangle 64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65" name="Rectangle 65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66" name="Rectangle 66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67" name="Rectangle 67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68" name="Rectangle 68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69" name="Rectangle 69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70" name="Rectangle 70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71" name="Rectangle 71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72" name="Rectangle 72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73" name="Rectangle 73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74" name="Rectangle 74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75" name="Rectangle 75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51276" name="Rectangle 76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  <p:sp>
        <p:nvSpPr>
          <p:cNvPr id="51277" name="Rectangle 77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  <a:endParaRPr lang="ru-RU"/>
          </a:p>
        </p:txBody>
      </p:sp>
      <p:sp>
        <p:nvSpPr>
          <p:cNvPr id="51278" name="Rectangle 78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  <a:endParaRPr lang="ru-RU"/>
          </a:p>
        </p:txBody>
      </p:sp>
      <p:sp>
        <p:nvSpPr>
          <p:cNvPr id="51279" name="Rectangle 79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  <a:endParaRPr lang="ru-RU"/>
          </a:p>
        </p:txBody>
      </p:sp>
      <p:sp>
        <p:nvSpPr>
          <p:cNvPr id="51280" name="Rectangle 80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51281" name="Rectangle 81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  <a:endParaRPr lang="ru-RU"/>
          </a:p>
        </p:txBody>
      </p:sp>
      <p:sp>
        <p:nvSpPr>
          <p:cNvPr id="51282" name="Rectangle 82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  <a:endParaRPr lang="ru-RU"/>
          </a:p>
        </p:txBody>
      </p:sp>
      <p:sp>
        <p:nvSpPr>
          <p:cNvPr id="51283" name="Rectangle 83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  <a:endParaRPr lang="ru-RU"/>
          </a:p>
        </p:txBody>
      </p:sp>
      <p:sp>
        <p:nvSpPr>
          <p:cNvPr id="51284" name="Rectangle 84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  <a:endParaRPr lang="ru-RU"/>
          </a:p>
        </p:txBody>
      </p:sp>
      <p:sp>
        <p:nvSpPr>
          <p:cNvPr id="51285" name="Rectangle 85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  <a:endParaRPr lang="ru-RU"/>
          </a:p>
        </p:txBody>
      </p:sp>
      <p:sp>
        <p:nvSpPr>
          <p:cNvPr id="51286" name="Rectangle 86"/>
          <p:cNvSpPr>
            <a:spLocks noChangeArrowheads="1"/>
          </p:cNvSpPr>
          <p:nvPr/>
        </p:nvSpPr>
        <p:spPr bwMode="auto">
          <a:xfrm>
            <a:off x="2743200" y="15430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1287" name="Rectangle 87"/>
          <p:cNvSpPr>
            <a:spLocks noChangeArrowheads="1"/>
          </p:cNvSpPr>
          <p:nvPr/>
        </p:nvSpPr>
        <p:spPr bwMode="auto">
          <a:xfrm>
            <a:off x="1882775" y="19796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1288" name="Rectangle 88"/>
          <p:cNvSpPr>
            <a:spLocks noChangeArrowheads="1"/>
          </p:cNvSpPr>
          <p:nvPr/>
        </p:nvSpPr>
        <p:spPr bwMode="auto">
          <a:xfrm>
            <a:off x="3167063" y="24050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1289" name="Rectangle 89"/>
          <p:cNvSpPr>
            <a:spLocks noChangeArrowheads="1"/>
          </p:cNvSpPr>
          <p:nvPr/>
        </p:nvSpPr>
        <p:spPr bwMode="auto">
          <a:xfrm>
            <a:off x="2709863" y="28416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1290" name="Rectangle 90"/>
          <p:cNvSpPr>
            <a:spLocks noChangeArrowheads="1"/>
          </p:cNvSpPr>
          <p:nvPr/>
        </p:nvSpPr>
        <p:spPr bwMode="auto">
          <a:xfrm>
            <a:off x="1425575" y="32559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1291" name="Rectangle 91"/>
          <p:cNvSpPr>
            <a:spLocks noChangeArrowheads="1"/>
          </p:cNvSpPr>
          <p:nvPr/>
        </p:nvSpPr>
        <p:spPr bwMode="auto">
          <a:xfrm>
            <a:off x="117475" y="36909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1292" name="Rectangle 92"/>
          <p:cNvSpPr>
            <a:spLocks noChangeArrowheads="1"/>
          </p:cNvSpPr>
          <p:nvPr/>
        </p:nvSpPr>
        <p:spPr bwMode="auto">
          <a:xfrm>
            <a:off x="2719388" y="411480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1293" name="Rectangle 93"/>
          <p:cNvSpPr>
            <a:spLocks noChangeArrowheads="1"/>
          </p:cNvSpPr>
          <p:nvPr/>
        </p:nvSpPr>
        <p:spPr bwMode="auto">
          <a:xfrm>
            <a:off x="2262188" y="454660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1294" name="Rectangle 94"/>
          <p:cNvSpPr>
            <a:spLocks noChangeArrowheads="1"/>
          </p:cNvSpPr>
          <p:nvPr/>
        </p:nvSpPr>
        <p:spPr bwMode="auto">
          <a:xfrm>
            <a:off x="2708275" y="49752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1295" name="Rectangle 95"/>
          <p:cNvSpPr>
            <a:spLocks noChangeArrowheads="1"/>
          </p:cNvSpPr>
          <p:nvPr/>
        </p:nvSpPr>
        <p:spPr bwMode="auto">
          <a:xfrm>
            <a:off x="2708275" y="53895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1296" name="Rectangle 96"/>
          <p:cNvSpPr>
            <a:spLocks noChangeArrowheads="1"/>
          </p:cNvSpPr>
          <p:nvPr/>
        </p:nvSpPr>
        <p:spPr bwMode="auto">
          <a:xfrm>
            <a:off x="1851025" y="58023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4.Устройство вывода информации</a:t>
            </a:r>
            <a:r>
              <a:rPr lang="ru-RU" sz="4000" smtClean="0"/>
              <a:t> </a:t>
            </a: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2234" name="Rectangle 10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2235" name="Rectangle 11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2236" name="Rectangle 12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2237" name="Rectangle 13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52238" name="Rectangle 14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2239" name="Rectangle 15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2240" name="Rectangle 16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2241" name="Rectangle 17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ф</a:t>
            </a:r>
          </a:p>
        </p:txBody>
      </p:sp>
      <p:sp>
        <p:nvSpPr>
          <p:cNvPr id="52242" name="Rectangle 18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2243" name="Rectangle 19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2244" name="Rectangle 20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2245" name="Rectangle 21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46" name="Rectangle 22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47" name="Rectangle 23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48" name="Rectangle 24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49" name="Rectangle 25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50" name="Rectangle 26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51" name="Rectangle 27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52" name="Rectangle 28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53" name="Rectangle 29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54" name="Rectangle 30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55" name="Rectangle 31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56" name="Rectangle 32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57" name="Rectangle 33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58" name="Rectangle 34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59" name="Rectangle 35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60" name="Rectangle 36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61" name="Rectangle 37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62" name="Rectangle 38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63" name="Rectangle 39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64" name="Rectangle 40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65" name="Rectangle 41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66" name="Rectangle 42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67" name="Rectangle 43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68" name="Rectangle 44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69" name="Rectangle 45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70" name="Rectangle 46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71" name="Rectangle 47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72" name="Rectangle 48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73" name="Rectangle 49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74" name="Rectangle 50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75" name="Rectangle 51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76" name="Rectangle 52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77" name="Rectangle 53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78" name="Rectangle 54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79" name="Rectangle 55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80" name="Rectangle 56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81" name="Rectangle 57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82" name="Rectangle 58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83" name="Rectangle 59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84" name="Rectangle 60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85" name="Rectangle 61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86" name="Rectangle 62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87" name="Rectangle 63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88" name="Rectangle 64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89" name="Rectangle 65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90" name="Rectangle 66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91" name="Rectangle 67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92" name="Rectangle 68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93" name="Rectangle 69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94" name="Rectangle 70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95" name="Rectangle 71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96" name="Rectangle 72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97" name="Rectangle 73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98" name="Rectangle 74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2299" name="Rectangle 75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52300" name="Rectangle 76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  <p:sp>
        <p:nvSpPr>
          <p:cNvPr id="52301" name="Rectangle 77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  <a:endParaRPr lang="ru-RU"/>
          </a:p>
        </p:txBody>
      </p:sp>
      <p:sp>
        <p:nvSpPr>
          <p:cNvPr id="52302" name="Rectangle 78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  <a:endParaRPr lang="ru-RU"/>
          </a:p>
        </p:txBody>
      </p:sp>
      <p:sp>
        <p:nvSpPr>
          <p:cNvPr id="52303" name="Rectangle 79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  <a:endParaRPr lang="ru-RU"/>
          </a:p>
        </p:txBody>
      </p:sp>
      <p:sp>
        <p:nvSpPr>
          <p:cNvPr id="52304" name="Rectangle 80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52305" name="Rectangle 81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  <a:endParaRPr lang="ru-RU"/>
          </a:p>
        </p:txBody>
      </p:sp>
      <p:sp>
        <p:nvSpPr>
          <p:cNvPr id="52306" name="Rectangle 82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  <a:endParaRPr lang="ru-RU"/>
          </a:p>
        </p:txBody>
      </p:sp>
      <p:sp>
        <p:nvSpPr>
          <p:cNvPr id="52307" name="Rectangle 83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  <a:endParaRPr lang="ru-RU"/>
          </a:p>
        </p:txBody>
      </p:sp>
      <p:sp>
        <p:nvSpPr>
          <p:cNvPr id="52308" name="Rectangle 84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  <a:endParaRPr lang="ru-RU"/>
          </a:p>
        </p:txBody>
      </p:sp>
      <p:sp>
        <p:nvSpPr>
          <p:cNvPr id="52309" name="Rectangle 85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  <a:endParaRPr lang="ru-RU"/>
          </a:p>
        </p:txBody>
      </p:sp>
      <p:sp>
        <p:nvSpPr>
          <p:cNvPr id="52310" name="Rectangle 86"/>
          <p:cNvSpPr>
            <a:spLocks noChangeArrowheads="1"/>
          </p:cNvSpPr>
          <p:nvPr/>
        </p:nvSpPr>
        <p:spPr bwMode="auto">
          <a:xfrm>
            <a:off x="2741613" y="15541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2311" name="Rectangle 87"/>
          <p:cNvSpPr>
            <a:spLocks noChangeArrowheads="1"/>
          </p:cNvSpPr>
          <p:nvPr/>
        </p:nvSpPr>
        <p:spPr bwMode="auto">
          <a:xfrm>
            <a:off x="1881188" y="19907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2312" name="Rectangle 88"/>
          <p:cNvSpPr>
            <a:spLocks noChangeArrowheads="1"/>
          </p:cNvSpPr>
          <p:nvPr/>
        </p:nvSpPr>
        <p:spPr bwMode="auto">
          <a:xfrm>
            <a:off x="3165475" y="24161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2313" name="Rectangle 89"/>
          <p:cNvSpPr>
            <a:spLocks noChangeArrowheads="1"/>
          </p:cNvSpPr>
          <p:nvPr/>
        </p:nvSpPr>
        <p:spPr bwMode="auto">
          <a:xfrm>
            <a:off x="2708275" y="28527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2314" name="Rectangle 90"/>
          <p:cNvSpPr>
            <a:spLocks noChangeArrowheads="1"/>
          </p:cNvSpPr>
          <p:nvPr/>
        </p:nvSpPr>
        <p:spPr bwMode="auto">
          <a:xfrm>
            <a:off x="1423988" y="32670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2315" name="Rectangle 91"/>
          <p:cNvSpPr>
            <a:spLocks noChangeArrowheads="1"/>
          </p:cNvSpPr>
          <p:nvPr/>
        </p:nvSpPr>
        <p:spPr bwMode="auto">
          <a:xfrm>
            <a:off x="115888" y="37020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2316" name="Rectangle 92"/>
          <p:cNvSpPr>
            <a:spLocks noChangeArrowheads="1"/>
          </p:cNvSpPr>
          <p:nvPr/>
        </p:nvSpPr>
        <p:spPr bwMode="auto">
          <a:xfrm>
            <a:off x="2717800" y="41259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2317" name="Rectangle 93"/>
          <p:cNvSpPr>
            <a:spLocks noChangeArrowheads="1"/>
          </p:cNvSpPr>
          <p:nvPr/>
        </p:nvSpPr>
        <p:spPr bwMode="auto">
          <a:xfrm>
            <a:off x="2260600" y="45577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2318" name="Rectangle 94"/>
          <p:cNvSpPr>
            <a:spLocks noChangeArrowheads="1"/>
          </p:cNvSpPr>
          <p:nvPr/>
        </p:nvSpPr>
        <p:spPr bwMode="auto">
          <a:xfrm>
            <a:off x="2706688" y="49863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2319" name="Rectangle 95"/>
          <p:cNvSpPr>
            <a:spLocks noChangeArrowheads="1"/>
          </p:cNvSpPr>
          <p:nvPr/>
        </p:nvSpPr>
        <p:spPr bwMode="auto">
          <a:xfrm>
            <a:off x="2706688" y="54006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2320" name="Rectangle 96"/>
          <p:cNvSpPr>
            <a:spLocks noChangeArrowheads="1"/>
          </p:cNvSpPr>
          <p:nvPr/>
        </p:nvSpPr>
        <p:spPr bwMode="auto">
          <a:xfrm>
            <a:off x="1849438" y="58134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5. Алгоритм, записанный на языке, которым пользуется компьютер</a:t>
            </a: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3261" name="Rectangle 13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3264" name="Rectangle 16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ф</a:t>
            </a:r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3267" name="Rectangle 19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53270" name="Rectangle 22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3273" name="Rectangle 25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3276" name="Rectangle 28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79" name="Rectangle 31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82" name="Rectangle 34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85" name="Rectangle 37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86" name="Rectangle 38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87" name="Rectangle 39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88" name="Rectangle 40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89" name="Rectangle 41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90" name="Rectangle 42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91" name="Rectangle 43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92" name="Rectangle 44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93" name="Rectangle 45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94" name="Rectangle 46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95" name="Rectangle 47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96" name="Rectangle 48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97" name="Rectangle 49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98" name="Rectangle 50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299" name="Rectangle 51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00" name="Rectangle 52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01" name="Rectangle 53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02" name="Rectangle 54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03" name="Rectangle 55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04" name="Rectangle 56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05" name="Rectangle 57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06" name="Rectangle 58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07" name="Rectangle 59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08" name="Rectangle 60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09" name="Rectangle 61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10" name="Rectangle 62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11" name="Rectangle 63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12" name="Rectangle 64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13" name="Rectangle 65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14" name="Rectangle 66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15" name="Rectangle 67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16" name="Rectangle 68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17" name="Rectangle 69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18" name="Rectangle 70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19" name="Rectangle 71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20" name="Rectangle 72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21" name="Rectangle 73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22" name="Rectangle 74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3323" name="Rectangle 76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53324" name="Rectangle 77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  <p:sp>
        <p:nvSpPr>
          <p:cNvPr id="53325" name="Rectangle 78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  <a:endParaRPr lang="ru-RU"/>
          </a:p>
        </p:txBody>
      </p:sp>
      <p:sp>
        <p:nvSpPr>
          <p:cNvPr id="53326" name="Rectangle 79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  <a:endParaRPr lang="ru-RU"/>
          </a:p>
        </p:txBody>
      </p:sp>
      <p:sp>
        <p:nvSpPr>
          <p:cNvPr id="53327" name="Rectangle 80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  <a:endParaRPr lang="ru-RU"/>
          </a:p>
        </p:txBody>
      </p:sp>
      <p:sp>
        <p:nvSpPr>
          <p:cNvPr id="53328" name="Rectangle 81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53329" name="Rectangle 82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  <a:endParaRPr lang="ru-RU"/>
          </a:p>
        </p:txBody>
      </p:sp>
      <p:sp>
        <p:nvSpPr>
          <p:cNvPr id="53330" name="Rectangle 83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  <a:endParaRPr lang="ru-RU"/>
          </a:p>
        </p:txBody>
      </p:sp>
      <p:sp>
        <p:nvSpPr>
          <p:cNvPr id="53331" name="Rectangle 84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  <a:endParaRPr lang="ru-RU"/>
          </a:p>
        </p:txBody>
      </p:sp>
      <p:sp>
        <p:nvSpPr>
          <p:cNvPr id="53332" name="Rectangle 85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  <a:endParaRPr lang="ru-RU"/>
          </a:p>
        </p:txBody>
      </p:sp>
      <p:sp>
        <p:nvSpPr>
          <p:cNvPr id="53333" name="Rectangle 86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  <a:endParaRPr lang="ru-RU"/>
          </a:p>
        </p:txBody>
      </p:sp>
      <p:sp>
        <p:nvSpPr>
          <p:cNvPr id="53334" name="Rectangle 87"/>
          <p:cNvSpPr>
            <a:spLocks noChangeArrowheads="1"/>
          </p:cNvSpPr>
          <p:nvPr/>
        </p:nvSpPr>
        <p:spPr bwMode="auto">
          <a:xfrm>
            <a:off x="2741613" y="15541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3335" name="Rectangle 88"/>
          <p:cNvSpPr>
            <a:spLocks noChangeArrowheads="1"/>
          </p:cNvSpPr>
          <p:nvPr/>
        </p:nvSpPr>
        <p:spPr bwMode="auto">
          <a:xfrm>
            <a:off x="1881188" y="19907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3336" name="Rectangle 89"/>
          <p:cNvSpPr>
            <a:spLocks noChangeArrowheads="1"/>
          </p:cNvSpPr>
          <p:nvPr/>
        </p:nvSpPr>
        <p:spPr bwMode="auto">
          <a:xfrm>
            <a:off x="3165475" y="24161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3337" name="Rectangle 90"/>
          <p:cNvSpPr>
            <a:spLocks noChangeArrowheads="1"/>
          </p:cNvSpPr>
          <p:nvPr/>
        </p:nvSpPr>
        <p:spPr bwMode="auto">
          <a:xfrm>
            <a:off x="2708275" y="28527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3338" name="Rectangle 91"/>
          <p:cNvSpPr>
            <a:spLocks noChangeArrowheads="1"/>
          </p:cNvSpPr>
          <p:nvPr/>
        </p:nvSpPr>
        <p:spPr bwMode="auto">
          <a:xfrm>
            <a:off x="1423988" y="32670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3339" name="Rectangle 92"/>
          <p:cNvSpPr>
            <a:spLocks noChangeArrowheads="1"/>
          </p:cNvSpPr>
          <p:nvPr/>
        </p:nvSpPr>
        <p:spPr bwMode="auto">
          <a:xfrm>
            <a:off x="115888" y="37020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3340" name="Rectangle 93"/>
          <p:cNvSpPr>
            <a:spLocks noChangeArrowheads="1"/>
          </p:cNvSpPr>
          <p:nvPr/>
        </p:nvSpPr>
        <p:spPr bwMode="auto">
          <a:xfrm>
            <a:off x="2717800" y="41259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3341" name="Rectangle 94"/>
          <p:cNvSpPr>
            <a:spLocks noChangeArrowheads="1"/>
          </p:cNvSpPr>
          <p:nvPr/>
        </p:nvSpPr>
        <p:spPr bwMode="auto">
          <a:xfrm>
            <a:off x="2260600" y="45577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3342" name="Rectangle 95"/>
          <p:cNvSpPr>
            <a:spLocks noChangeArrowheads="1"/>
          </p:cNvSpPr>
          <p:nvPr/>
        </p:nvSpPr>
        <p:spPr bwMode="auto">
          <a:xfrm>
            <a:off x="2706688" y="49863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3343" name="Rectangle 96"/>
          <p:cNvSpPr>
            <a:spLocks noChangeArrowheads="1"/>
          </p:cNvSpPr>
          <p:nvPr/>
        </p:nvSpPr>
        <p:spPr bwMode="auto">
          <a:xfrm>
            <a:off x="2706688" y="54006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3344" name="Rectangle 97"/>
          <p:cNvSpPr>
            <a:spLocks noChangeArrowheads="1"/>
          </p:cNvSpPr>
          <p:nvPr/>
        </p:nvSpPr>
        <p:spPr bwMode="auto">
          <a:xfrm>
            <a:off x="1849438" y="58134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6. Совокупность четко сформулированных правил для решения задачи за конечное число шагов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4287" name="Rectangle 15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4288" name="Rectangle 16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4289" name="Rectangle 17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ф</a:t>
            </a:r>
          </a:p>
        </p:txBody>
      </p:sp>
      <p:sp>
        <p:nvSpPr>
          <p:cNvPr id="54290" name="Rectangle 18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4291" name="Rectangle 19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4292" name="Rectangle 20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4293" name="Rectangle 21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54294" name="Rectangle 22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54295" name="Rectangle 23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4296" name="Rectangle 24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4297" name="Rectangle 25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4298" name="Rectangle 26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4299" name="Rectangle 27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4300" name="Rectangle 28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54301" name="Rectangle 29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4302" name="Rectangle 30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4303" name="Rectangle 31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4304" name="Rectangle 32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54305" name="Rectangle 33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4306" name="Rectangle 34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4307" name="Rectangle 35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4308" name="Rectangle 36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4309" name="Rectangle 37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4310" name="Rectangle 38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11" name="Rectangle 39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12" name="Rectangle 40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13" name="Rectangle 41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14" name="Rectangle 42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15" name="Rectangle 43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16" name="Rectangle 44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17" name="Rectangle 45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18" name="Rectangle 46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19" name="Rectangle 47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20" name="Rectangle 48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4321" name="Rectangle 49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4322" name="Rectangle 50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23" name="Rectangle 51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24" name="Rectangle 52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25" name="Rectangle 53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26" name="Rectangle 54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27" name="Rectangle 55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28" name="Rectangle 56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29" name="Rectangle 57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30" name="Rectangle 58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4331" name="Rectangle 59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32" name="Rectangle 60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33" name="Rectangle 61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34" name="Rectangle 62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35" name="Rectangle 63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36" name="Rectangle 64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4337" name="Rectangle 65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38" name="Rectangle 66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39" name="Rectangle 67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40" name="Rectangle 68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41" name="Rectangle 69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42" name="Rectangle 70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4343" name="Rectangle 71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44" name="Rectangle 72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45" name="Rectangle 73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46" name="Rectangle 74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4347" name="Rectangle 75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54348" name="Rectangle 76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  <p:sp>
        <p:nvSpPr>
          <p:cNvPr id="54349" name="Rectangle 77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  <a:endParaRPr lang="ru-RU"/>
          </a:p>
        </p:txBody>
      </p:sp>
      <p:sp>
        <p:nvSpPr>
          <p:cNvPr id="54350" name="Rectangle 78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  <a:endParaRPr lang="ru-RU"/>
          </a:p>
        </p:txBody>
      </p:sp>
      <p:sp>
        <p:nvSpPr>
          <p:cNvPr id="54351" name="Rectangle 79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  <a:endParaRPr lang="ru-RU"/>
          </a:p>
        </p:txBody>
      </p:sp>
      <p:sp>
        <p:nvSpPr>
          <p:cNvPr id="54352" name="Rectangle 80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54353" name="Rectangle 81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  <a:endParaRPr lang="ru-RU"/>
          </a:p>
        </p:txBody>
      </p:sp>
      <p:sp>
        <p:nvSpPr>
          <p:cNvPr id="54354" name="Rectangle 82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  <a:endParaRPr lang="ru-RU"/>
          </a:p>
        </p:txBody>
      </p:sp>
      <p:sp>
        <p:nvSpPr>
          <p:cNvPr id="54355" name="Rectangle 83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  <a:endParaRPr lang="ru-RU"/>
          </a:p>
        </p:txBody>
      </p:sp>
      <p:sp>
        <p:nvSpPr>
          <p:cNvPr id="54356" name="Rectangle 84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  <a:endParaRPr lang="ru-RU"/>
          </a:p>
        </p:txBody>
      </p:sp>
      <p:sp>
        <p:nvSpPr>
          <p:cNvPr id="54357" name="Rectangle 85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  <a:endParaRPr lang="ru-RU"/>
          </a:p>
        </p:txBody>
      </p:sp>
      <p:sp>
        <p:nvSpPr>
          <p:cNvPr id="54358" name="Rectangle 86"/>
          <p:cNvSpPr>
            <a:spLocks noChangeArrowheads="1"/>
          </p:cNvSpPr>
          <p:nvPr/>
        </p:nvSpPr>
        <p:spPr bwMode="auto">
          <a:xfrm>
            <a:off x="2743200" y="15541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4359" name="Rectangle 87"/>
          <p:cNvSpPr>
            <a:spLocks noChangeArrowheads="1"/>
          </p:cNvSpPr>
          <p:nvPr/>
        </p:nvSpPr>
        <p:spPr bwMode="auto">
          <a:xfrm>
            <a:off x="1882775" y="19907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4360" name="Rectangle 88"/>
          <p:cNvSpPr>
            <a:spLocks noChangeArrowheads="1"/>
          </p:cNvSpPr>
          <p:nvPr/>
        </p:nvSpPr>
        <p:spPr bwMode="auto">
          <a:xfrm>
            <a:off x="3167063" y="24161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4361" name="Rectangle 89"/>
          <p:cNvSpPr>
            <a:spLocks noChangeArrowheads="1"/>
          </p:cNvSpPr>
          <p:nvPr/>
        </p:nvSpPr>
        <p:spPr bwMode="auto">
          <a:xfrm>
            <a:off x="2709863" y="28527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4362" name="Rectangle 90"/>
          <p:cNvSpPr>
            <a:spLocks noChangeArrowheads="1"/>
          </p:cNvSpPr>
          <p:nvPr/>
        </p:nvSpPr>
        <p:spPr bwMode="auto">
          <a:xfrm>
            <a:off x="1425575" y="32670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4363" name="Rectangle 91"/>
          <p:cNvSpPr>
            <a:spLocks noChangeArrowheads="1"/>
          </p:cNvSpPr>
          <p:nvPr/>
        </p:nvSpPr>
        <p:spPr bwMode="auto">
          <a:xfrm>
            <a:off x="117475" y="37020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4364" name="Rectangle 92"/>
          <p:cNvSpPr>
            <a:spLocks noChangeArrowheads="1"/>
          </p:cNvSpPr>
          <p:nvPr/>
        </p:nvSpPr>
        <p:spPr bwMode="auto">
          <a:xfrm>
            <a:off x="2719388" y="41259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4365" name="Rectangle 93"/>
          <p:cNvSpPr>
            <a:spLocks noChangeArrowheads="1"/>
          </p:cNvSpPr>
          <p:nvPr/>
        </p:nvSpPr>
        <p:spPr bwMode="auto">
          <a:xfrm>
            <a:off x="2262188" y="45577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4366" name="Rectangle 94"/>
          <p:cNvSpPr>
            <a:spLocks noChangeArrowheads="1"/>
          </p:cNvSpPr>
          <p:nvPr/>
        </p:nvSpPr>
        <p:spPr bwMode="auto">
          <a:xfrm>
            <a:off x="2708275" y="49863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4367" name="Rectangle 95"/>
          <p:cNvSpPr>
            <a:spLocks noChangeArrowheads="1"/>
          </p:cNvSpPr>
          <p:nvPr/>
        </p:nvSpPr>
        <p:spPr bwMode="auto">
          <a:xfrm>
            <a:off x="2708275" y="54006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4368" name="Rectangle 96"/>
          <p:cNvSpPr>
            <a:spLocks noChangeArrowheads="1"/>
          </p:cNvSpPr>
          <p:nvPr/>
        </p:nvSpPr>
        <p:spPr bwMode="auto">
          <a:xfrm>
            <a:off x="1851025" y="58134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7. Единица измерения информации для хранения одного символа</a:t>
            </a:r>
            <a:r>
              <a:rPr lang="ru-RU" sz="4000" smtClean="0"/>
              <a:t> </a:t>
            </a: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5306" name="Rectangle 10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5307" name="Rectangle 11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5308" name="Rectangle 12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ф</a:t>
            </a:r>
          </a:p>
        </p:txBody>
      </p:sp>
      <p:sp>
        <p:nvSpPr>
          <p:cNvPr id="55314" name="Rectangle 18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5316" name="Rectangle 20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55319" name="Rectangle 23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5320" name="Rectangle 24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5321" name="Rectangle 25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5322" name="Rectangle 26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5323" name="Rectangle 27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5324" name="Rectangle 28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55325" name="Rectangle 29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5326" name="Rectangle 30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5327" name="Rectangle 31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5328" name="Rectangle 32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55329" name="Rectangle 33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5330" name="Rectangle 34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5331" name="Rectangle 35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5332" name="Rectangle 36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5333" name="Rectangle 37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55334" name="Rectangle 38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5335" name="Rectangle 39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5336" name="Rectangle 40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5337" name="Rectangle 41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5338" name="Rectangle 42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5339" name="Rectangle 43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55340" name="Rectangle 44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5341" name="Rectangle 45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42" name="Rectangle 46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43" name="Rectangle 47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44" name="Rectangle 48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5345" name="Rectangle 49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5346" name="Rectangle 50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47" name="Rectangle 51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48" name="Rectangle 52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49" name="Rectangle 53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50" name="Rectangle 54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51" name="Rectangle 55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52" name="Rectangle 56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53" name="Rectangle 57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54" name="Rectangle 58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5355" name="Rectangle 59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56" name="Rectangle 60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57" name="Rectangle 61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58" name="Rectangle 62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59" name="Rectangle 63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60" name="Rectangle 64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5361" name="Rectangle 65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62" name="Rectangle 66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63" name="Rectangle 67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64" name="Rectangle 68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65" name="Rectangle 69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66" name="Rectangle 70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5367" name="Rectangle 71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68" name="Rectangle 72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69" name="Rectangle 73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70" name="Rectangle 74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71" name="Rectangle 75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55372" name="Rectangle 76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  <p:sp>
        <p:nvSpPr>
          <p:cNvPr id="55373" name="Rectangle 77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  <a:endParaRPr lang="ru-RU"/>
          </a:p>
        </p:txBody>
      </p:sp>
      <p:sp>
        <p:nvSpPr>
          <p:cNvPr id="55374" name="Rectangle 78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  <a:endParaRPr lang="ru-RU"/>
          </a:p>
        </p:txBody>
      </p:sp>
      <p:sp>
        <p:nvSpPr>
          <p:cNvPr id="55375" name="Rectangle 79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  <a:endParaRPr lang="ru-RU"/>
          </a:p>
        </p:txBody>
      </p:sp>
      <p:sp>
        <p:nvSpPr>
          <p:cNvPr id="55376" name="Rectangle 80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55377" name="Rectangle 81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  <a:endParaRPr lang="ru-RU"/>
          </a:p>
        </p:txBody>
      </p:sp>
      <p:sp>
        <p:nvSpPr>
          <p:cNvPr id="55378" name="Rectangle 82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  <a:endParaRPr lang="ru-RU"/>
          </a:p>
        </p:txBody>
      </p:sp>
      <p:sp>
        <p:nvSpPr>
          <p:cNvPr id="55379" name="Rectangle 83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  <a:endParaRPr lang="ru-RU"/>
          </a:p>
        </p:txBody>
      </p:sp>
      <p:sp>
        <p:nvSpPr>
          <p:cNvPr id="55380" name="Rectangle 84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  <a:endParaRPr lang="ru-RU"/>
          </a:p>
        </p:txBody>
      </p:sp>
      <p:sp>
        <p:nvSpPr>
          <p:cNvPr id="55381" name="Rectangle 85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  <a:endParaRPr lang="ru-RU"/>
          </a:p>
        </p:txBody>
      </p:sp>
      <p:sp>
        <p:nvSpPr>
          <p:cNvPr id="55382" name="Rectangle 86"/>
          <p:cNvSpPr>
            <a:spLocks noChangeArrowheads="1"/>
          </p:cNvSpPr>
          <p:nvPr/>
        </p:nvSpPr>
        <p:spPr bwMode="auto">
          <a:xfrm>
            <a:off x="2743200" y="15541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5383" name="Rectangle 87"/>
          <p:cNvSpPr>
            <a:spLocks noChangeArrowheads="1"/>
          </p:cNvSpPr>
          <p:nvPr/>
        </p:nvSpPr>
        <p:spPr bwMode="auto">
          <a:xfrm>
            <a:off x="1882775" y="19907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5384" name="Rectangle 88"/>
          <p:cNvSpPr>
            <a:spLocks noChangeArrowheads="1"/>
          </p:cNvSpPr>
          <p:nvPr/>
        </p:nvSpPr>
        <p:spPr bwMode="auto">
          <a:xfrm>
            <a:off x="3167063" y="24161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5385" name="Rectangle 89"/>
          <p:cNvSpPr>
            <a:spLocks noChangeArrowheads="1"/>
          </p:cNvSpPr>
          <p:nvPr/>
        </p:nvSpPr>
        <p:spPr bwMode="auto">
          <a:xfrm>
            <a:off x="2709863" y="28527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5386" name="Rectangle 90"/>
          <p:cNvSpPr>
            <a:spLocks noChangeArrowheads="1"/>
          </p:cNvSpPr>
          <p:nvPr/>
        </p:nvSpPr>
        <p:spPr bwMode="auto">
          <a:xfrm>
            <a:off x="1425575" y="32670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5387" name="Rectangle 91"/>
          <p:cNvSpPr>
            <a:spLocks noChangeArrowheads="1"/>
          </p:cNvSpPr>
          <p:nvPr/>
        </p:nvSpPr>
        <p:spPr bwMode="auto">
          <a:xfrm>
            <a:off x="117475" y="37020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5388" name="Rectangle 92"/>
          <p:cNvSpPr>
            <a:spLocks noChangeArrowheads="1"/>
          </p:cNvSpPr>
          <p:nvPr/>
        </p:nvSpPr>
        <p:spPr bwMode="auto">
          <a:xfrm>
            <a:off x="2719388" y="41259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5389" name="Rectangle 93"/>
          <p:cNvSpPr>
            <a:spLocks noChangeArrowheads="1"/>
          </p:cNvSpPr>
          <p:nvPr/>
        </p:nvSpPr>
        <p:spPr bwMode="auto">
          <a:xfrm>
            <a:off x="2262188" y="45577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5390" name="Rectangle 94"/>
          <p:cNvSpPr>
            <a:spLocks noChangeArrowheads="1"/>
          </p:cNvSpPr>
          <p:nvPr/>
        </p:nvSpPr>
        <p:spPr bwMode="auto">
          <a:xfrm>
            <a:off x="2708275" y="49863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5391" name="Rectangle 95"/>
          <p:cNvSpPr>
            <a:spLocks noChangeArrowheads="1"/>
          </p:cNvSpPr>
          <p:nvPr/>
        </p:nvSpPr>
        <p:spPr bwMode="auto">
          <a:xfrm>
            <a:off x="2708275" y="54006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5392" name="Rectangle 96"/>
          <p:cNvSpPr>
            <a:spLocks noChangeArrowheads="1"/>
          </p:cNvSpPr>
          <p:nvPr/>
        </p:nvSpPr>
        <p:spPr bwMode="auto">
          <a:xfrm>
            <a:off x="1851025" y="58134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8. </a:t>
            </a:r>
            <a:r>
              <a:rPr lang="ru-RU" sz="3200" smtClean="0"/>
              <a:t>Наименьшая единица измерения информации</a:t>
            </a:r>
            <a:endParaRPr lang="ru-RU" sz="4000" smtClean="0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6333" name="Rectangle 13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6335" name="Rectangle 15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6336" name="Rectangle 16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6337" name="Rectangle 17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ф</a:t>
            </a:r>
          </a:p>
        </p:txBody>
      </p:sp>
      <p:sp>
        <p:nvSpPr>
          <p:cNvPr id="56338" name="Rectangle 18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6339" name="Rectangle 19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6340" name="Rectangle 20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6341" name="Rectangle 21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56342" name="Rectangle 22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56343" name="Rectangle 23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6344" name="Rectangle 24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6345" name="Rectangle 25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6346" name="Rectangle 26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6347" name="Rectangle 27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6348" name="Rectangle 28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56349" name="Rectangle 29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6350" name="Rectangle 30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6351" name="Rectangle 31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6352" name="Rectangle 32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56353" name="Rectangle 33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6354" name="Rectangle 34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6355" name="Rectangle 35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6356" name="Rectangle 36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6357" name="Rectangle 37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56358" name="Rectangle 38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6359" name="Rectangle 39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6360" name="Rectangle 40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6361" name="Rectangle 41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6362" name="Rectangle 42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6363" name="Rectangle 43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56364" name="Rectangle 44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6365" name="Rectangle 45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6366" name="Rectangle 46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6367" name="Rectangle 47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</a:t>
            </a:r>
          </a:p>
        </p:txBody>
      </p:sp>
      <p:sp>
        <p:nvSpPr>
          <p:cNvPr id="56368" name="Rectangle 48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56369" name="Rectangle 49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6370" name="Rectangle 50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71" name="Rectangle 51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72" name="Rectangle 52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73" name="Rectangle 53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74" name="Rectangle 54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75" name="Rectangle 55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76" name="Rectangle 56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77" name="Rectangle 57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78" name="Rectangle 58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6379" name="Rectangle 59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80" name="Rectangle 60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81" name="Rectangle 61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82" name="Rectangle 62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83" name="Rectangle 63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84" name="Rectangle 64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6385" name="Rectangle 65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86" name="Rectangle 66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87" name="Rectangle 67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88" name="Rectangle 68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89" name="Rectangle 69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90" name="Rectangle 70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6391" name="Rectangle 71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92" name="Rectangle 72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93" name="Rectangle 73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94" name="Rectangle 74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6395" name="Rectangle 75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56396" name="Rectangle 76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  <p:sp>
        <p:nvSpPr>
          <p:cNvPr id="56397" name="Rectangle 77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  <a:endParaRPr lang="ru-RU"/>
          </a:p>
        </p:txBody>
      </p:sp>
      <p:sp>
        <p:nvSpPr>
          <p:cNvPr id="56398" name="Rectangle 78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  <a:endParaRPr lang="ru-RU"/>
          </a:p>
        </p:txBody>
      </p:sp>
      <p:sp>
        <p:nvSpPr>
          <p:cNvPr id="56399" name="Rectangle 79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  <a:endParaRPr lang="ru-RU"/>
          </a:p>
        </p:txBody>
      </p:sp>
      <p:sp>
        <p:nvSpPr>
          <p:cNvPr id="56400" name="Rectangle 80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56401" name="Rectangle 81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  <a:endParaRPr lang="ru-RU"/>
          </a:p>
        </p:txBody>
      </p:sp>
      <p:sp>
        <p:nvSpPr>
          <p:cNvPr id="56402" name="Rectangle 82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  <a:endParaRPr lang="ru-RU"/>
          </a:p>
        </p:txBody>
      </p:sp>
      <p:sp>
        <p:nvSpPr>
          <p:cNvPr id="56403" name="Rectangle 83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  <a:endParaRPr lang="ru-RU"/>
          </a:p>
        </p:txBody>
      </p:sp>
      <p:sp>
        <p:nvSpPr>
          <p:cNvPr id="56404" name="Rectangle 84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  <a:endParaRPr lang="ru-RU"/>
          </a:p>
        </p:txBody>
      </p:sp>
      <p:sp>
        <p:nvSpPr>
          <p:cNvPr id="56405" name="Rectangle 85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  <a:endParaRPr lang="ru-RU"/>
          </a:p>
        </p:txBody>
      </p:sp>
      <p:sp>
        <p:nvSpPr>
          <p:cNvPr id="56406" name="Rectangle 86"/>
          <p:cNvSpPr>
            <a:spLocks noChangeArrowheads="1"/>
          </p:cNvSpPr>
          <p:nvPr/>
        </p:nvSpPr>
        <p:spPr bwMode="auto">
          <a:xfrm>
            <a:off x="2743200" y="15541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6407" name="Rectangle 87"/>
          <p:cNvSpPr>
            <a:spLocks noChangeArrowheads="1"/>
          </p:cNvSpPr>
          <p:nvPr/>
        </p:nvSpPr>
        <p:spPr bwMode="auto">
          <a:xfrm>
            <a:off x="1882775" y="19907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6408" name="Rectangle 88"/>
          <p:cNvSpPr>
            <a:spLocks noChangeArrowheads="1"/>
          </p:cNvSpPr>
          <p:nvPr/>
        </p:nvSpPr>
        <p:spPr bwMode="auto">
          <a:xfrm>
            <a:off x="3167063" y="24161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6409" name="Rectangle 89"/>
          <p:cNvSpPr>
            <a:spLocks noChangeArrowheads="1"/>
          </p:cNvSpPr>
          <p:nvPr/>
        </p:nvSpPr>
        <p:spPr bwMode="auto">
          <a:xfrm>
            <a:off x="2709863" y="28527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6410" name="Rectangle 90"/>
          <p:cNvSpPr>
            <a:spLocks noChangeArrowheads="1"/>
          </p:cNvSpPr>
          <p:nvPr/>
        </p:nvSpPr>
        <p:spPr bwMode="auto">
          <a:xfrm>
            <a:off x="1425575" y="32670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6411" name="Rectangle 91"/>
          <p:cNvSpPr>
            <a:spLocks noChangeArrowheads="1"/>
          </p:cNvSpPr>
          <p:nvPr/>
        </p:nvSpPr>
        <p:spPr bwMode="auto">
          <a:xfrm>
            <a:off x="117475" y="37020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6412" name="Rectangle 92"/>
          <p:cNvSpPr>
            <a:spLocks noChangeArrowheads="1"/>
          </p:cNvSpPr>
          <p:nvPr/>
        </p:nvSpPr>
        <p:spPr bwMode="auto">
          <a:xfrm>
            <a:off x="2719388" y="41259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6413" name="Rectangle 93"/>
          <p:cNvSpPr>
            <a:spLocks noChangeArrowheads="1"/>
          </p:cNvSpPr>
          <p:nvPr/>
        </p:nvSpPr>
        <p:spPr bwMode="auto">
          <a:xfrm>
            <a:off x="2262188" y="45577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6414" name="Rectangle 94"/>
          <p:cNvSpPr>
            <a:spLocks noChangeArrowheads="1"/>
          </p:cNvSpPr>
          <p:nvPr/>
        </p:nvSpPr>
        <p:spPr bwMode="auto">
          <a:xfrm>
            <a:off x="2708275" y="49863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6415" name="Rectangle 95"/>
          <p:cNvSpPr>
            <a:spLocks noChangeArrowheads="1"/>
          </p:cNvSpPr>
          <p:nvPr/>
        </p:nvSpPr>
        <p:spPr bwMode="auto">
          <a:xfrm>
            <a:off x="2708275" y="54006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6416" name="Rectangle 96"/>
          <p:cNvSpPr>
            <a:spLocks noChangeArrowheads="1"/>
          </p:cNvSpPr>
          <p:nvPr/>
        </p:nvSpPr>
        <p:spPr bwMode="auto">
          <a:xfrm>
            <a:off x="1851025" y="58134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9. </a:t>
            </a:r>
            <a:r>
              <a:rPr lang="ru-RU" sz="3200" smtClean="0"/>
              <a:t>Жёсткий диск</a:t>
            </a:r>
            <a:r>
              <a:rPr lang="ru-RU" sz="4000" smtClean="0"/>
              <a:t> </a:t>
            </a: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7355" name="Rectangle 11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7356" name="Rectangle 12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7357" name="Rectangle 13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57358" name="Rectangle 14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7359" name="Rectangle 15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7360" name="Rectangle 16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7361" name="Rectangle 17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ф</a:t>
            </a:r>
          </a:p>
        </p:txBody>
      </p:sp>
      <p:sp>
        <p:nvSpPr>
          <p:cNvPr id="57362" name="Rectangle 18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7363" name="Rectangle 19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7364" name="Rectangle 20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57366" name="Rectangle 22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57367" name="Rectangle 23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7369" name="Rectangle 25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7370" name="Rectangle 26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7372" name="Rectangle 28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57373" name="Rectangle 29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7375" name="Rectangle 31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7376" name="Rectangle 32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57377" name="Rectangle 33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7378" name="Rectangle 34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7379" name="Rectangle 35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7380" name="Rectangle 36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7381" name="Rectangle 37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57382" name="Rectangle 38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7383" name="Rectangle 39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7384" name="Rectangle 40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7385" name="Rectangle 41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7386" name="Rectangle 42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7387" name="Rectangle 43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57388" name="Rectangle 44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7389" name="Rectangle 45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7390" name="Rectangle 46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7391" name="Rectangle 47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</a:t>
            </a:r>
          </a:p>
        </p:txBody>
      </p:sp>
      <p:sp>
        <p:nvSpPr>
          <p:cNvPr id="57392" name="Rectangle 48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57393" name="Rectangle 49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57394" name="Rectangle 50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</a:t>
            </a:r>
          </a:p>
        </p:txBody>
      </p:sp>
      <p:sp>
        <p:nvSpPr>
          <p:cNvPr id="57395" name="Rectangle 51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7396" name="Rectangle 52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397" name="Rectangle 53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398" name="Rectangle 54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399" name="Rectangle 55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00" name="Rectangle 56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01" name="Rectangle 57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02" name="Rectangle 58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7403" name="Rectangle 59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04" name="Rectangle 60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05" name="Rectangle 61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06" name="Rectangle 62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07" name="Rectangle 63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08" name="Rectangle 64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7409" name="Rectangle 65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10" name="Rectangle 66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11" name="Rectangle 67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12" name="Rectangle 68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13" name="Rectangle 69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14" name="Rectangle 70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7415" name="Rectangle 71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16" name="Rectangle 72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17" name="Rectangle 73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18" name="Rectangle 74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7419" name="Rectangle 75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57420" name="Rectangle 76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  <p:sp>
        <p:nvSpPr>
          <p:cNvPr id="57421" name="Rectangle 77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  <a:endParaRPr lang="ru-RU"/>
          </a:p>
        </p:txBody>
      </p:sp>
      <p:sp>
        <p:nvSpPr>
          <p:cNvPr id="57422" name="Rectangle 78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  <a:endParaRPr lang="ru-RU"/>
          </a:p>
        </p:txBody>
      </p:sp>
      <p:sp>
        <p:nvSpPr>
          <p:cNvPr id="57423" name="Rectangle 79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  <a:endParaRPr lang="ru-RU"/>
          </a:p>
        </p:txBody>
      </p:sp>
      <p:sp>
        <p:nvSpPr>
          <p:cNvPr id="57424" name="Rectangle 80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57425" name="Rectangle 81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  <a:endParaRPr lang="ru-RU"/>
          </a:p>
        </p:txBody>
      </p:sp>
      <p:sp>
        <p:nvSpPr>
          <p:cNvPr id="57426" name="Rectangle 82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  <a:endParaRPr lang="ru-RU"/>
          </a:p>
        </p:txBody>
      </p:sp>
      <p:sp>
        <p:nvSpPr>
          <p:cNvPr id="57427" name="Rectangle 83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  <a:endParaRPr lang="ru-RU"/>
          </a:p>
        </p:txBody>
      </p:sp>
      <p:sp>
        <p:nvSpPr>
          <p:cNvPr id="57428" name="Rectangle 84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  <a:endParaRPr lang="ru-RU"/>
          </a:p>
        </p:txBody>
      </p:sp>
      <p:sp>
        <p:nvSpPr>
          <p:cNvPr id="57429" name="Rectangle 85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  <a:endParaRPr lang="ru-RU"/>
          </a:p>
        </p:txBody>
      </p:sp>
      <p:sp>
        <p:nvSpPr>
          <p:cNvPr id="57430" name="Rectangle 86"/>
          <p:cNvSpPr>
            <a:spLocks noChangeArrowheads="1"/>
          </p:cNvSpPr>
          <p:nvPr/>
        </p:nvSpPr>
        <p:spPr bwMode="auto">
          <a:xfrm>
            <a:off x="2743200" y="15541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7431" name="Rectangle 87"/>
          <p:cNvSpPr>
            <a:spLocks noChangeArrowheads="1"/>
          </p:cNvSpPr>
          <p:nvPr/>
        </p:nvSpPr>
        <p:spPr bwMode="auto">
          <a:xfrm>
            <a:off x="1882775" y="19907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7432" name="Rectangle 88"/>
          <p:cNvSpPr>
            <a:spLocks noChangeArrowheads="1"/>
          </p:cNvSpPr>
          <p:nvPr/>
        </p:nvSpPr>
        <p:spPr bwMode="auto">
          <a:xfrm>
            <a:off x="3167063" y="24161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7433" name="Rectangle 89"/>
          <p:cNvSpPr>
            <a:spLocks noChangeArrowheads="1"/>
          </p:cNvSpPr>
          <p:nvPr/>
        </p:nvSpPr>
        <p:spPr bwMode="auto">
          <a:xfrm>
            <a:off x="2709863" y="28527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7434" name="Rectangle 90"/>
          <p:cNvSpPr>
            <a:spLocks noChangeArrowheads="1"/>
          </p:cNvSpPr>
          <p:nvPr/>
        </p:nvSpPr>
        <p:spPr bwMode="auto">
          <a:xfrm>
            <a:off x="1425575" y="32670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7435" name="Rectangle 91"/>
          <p:cNvSpPr>
            <a:spLocks noChangeArrowheads="1"/>
          </p:cNvSpPr>
          <p:nvPr/>
        </p:nvSpPr>
        <p:spPr bwMode="auto">
          <a:xfrm>
            <a:off x="117475" y="37020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7436" name="Rectangle 92"/>
          <p:cNvSpPr>
            <a:spLocks noChangeArrowheads="1"/>
          </p:cNvSpPr>
          <p:nvPr/>
        </p:nvSpPr>
        <p:spPr bwMode="auto">
          <a:xfrm>
            <a:off x="2719388" y="41259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7437" name="Rectangle 93"/>
          <p:cNvSpPr>
            <a:spLocks noChangeArrowheads="1"/>
          </p:cNvSpPr>
          <p:nvPr/>
        </p:nvSpPr>
        <p:spPr bwMode="auto">
          <a:xfrm>
            <a:off x="2262188" y="45577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7438" name="Rectangle 94"/>
          <p:cNvSpPr>
            <a:spLocks noChangeArrowheads="1"/>
          </p:cNvSpPr>
          <p:nvPr/>
        </p:nvSpPr>
        <p:spPr bwMode="auto">
          <a:xfrm>
            <a:off x="2708275" y="49863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7439" name="Rectangle 95"/>
          <p:cNvSpPr>
            <a:spLocks noChangeArrowheads="1"/>
          </p:cNvSpPr>
          <p:nvPr/>
        </p:nvSpPr>
        <p:spPr bwMode="auto">
          <a:xfrm>
            <a:off x="2708275" y="54006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7440" name="Rectangle 96"/>
          <p:cNvSpPr>
            <a:spLocks noChangeArrowheads="1"/>
          </p:cNvSpPr>
          <p:nvPr/>
        </p:nvSpPr>
        <p:spPr bwMode="auto">
          <a:xfrm>
            <a:off x="1851025" y="58134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10. Оптическое устройство ввода информации</a:t>
            </a:r>
            <a:r>
              <a:rPr lang="ru-RU" sz="4000" smtClean="0"/>
              <a:t> </a:t>
            </a: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8380" name="Rectangle 12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58382" name="Rectangle 14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8383" name="Rectangle 15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8384" name="Rectangle 16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8385" name="Rectangle 17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ф</a:t>
            </a:r>
          </a:p>
        </p:txBody>
      </p:sp>
      <p:sp>
        <p:nvSpPr>
          <p:cNvPr id="58386" name="Rectangle 18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8387" name="Rectangle 19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8388" name="Rectangle 20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8389" name="Rectangle 21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58390" name="Rectangle 22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58391" name="Rectangle 23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8392" name="Rectangle 24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8393" name="Rectangle 25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8394" name="Rectangle 26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8395" name="Rectangle 27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8396" name="Rectangle 28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58397" name="Rectangle 29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8398" name="Rectangle 30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8399" name="Rectangle 31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8400" name="Rectangle 32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58401" name="Rectangle 33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8402" name="Rectangle 34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8403" name="Rectangle 35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8404" name="Rectangle 36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8405" name="Rectangle 37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58406" name="Rectangle 38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8407" name="Rectangle 39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8408" name="Rectangle 40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8409" name="Rectangle 41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8410" name="Rectangle 42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8411" name="Rectangle 43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58412" name="Rectangle 44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8413" name="Rectangle 45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8414" name="Rectangle 46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8415" name="Rectangle 47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</a:t>
            </a:r>
          </a:p>
        </p:txBody>
      </p:sp>
      <p:sp>
        <p:nvSpPr>
          <p:cNvPr id="58416" name="Rectangle 48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58417" name="Rectangle 49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58418" name="Rectangle 50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</a:t>
            </a:r>
          </a:p>
        </p:txBody>
      </p:sp>
      <p:sp>
        <p:nvSpPr>
          <p:cNvPr id="58419" name="Rectangle 51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8420" name="Rectangle 52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8421" name="Rectangle 53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8422" name="Rectangle 54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8423" name="Rectangle 55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8424" name="Rectangle 56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ч</a:t>
            </a:r>
          </a:p>
        </p:txBody>
      </p:sp>
      <p:sp>
        <p:nvSpPr>
          <p:cNvPr id="58425" name="Rectangle 57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8426" name="Rectangle 58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8427" name="Rectangle 59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58428" name="Rectangle 60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в</a:t>
            </a:r>
          </a:p>
        </p:txBody>
      </p:sp>
      <p:sp>
        <p:nvSpPr>
          <p:cNvPr id="58429" name="Rectangle 61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30" name="Rectangle 62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31" name="Rectangle 63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32" name="Rectangle 64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8433" name="Rectangle 65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34" name="Rectangle 66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35" name="Rectangle 67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36" name="Rectangle 68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37" name="Rectangle 69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38" name="Rectangle 70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8439" name="Rectangle 71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40" name="Rectangle 72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41" name="Rectangle 73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42" name="Rectangle 74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443" name="Rectangle 75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58444" name="Rectangle 76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  <p:sp>
        <p:nvSpPr>
          <p:cNvPr id="58445" name="Rectangle 77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  <a:endParaRPr lang="ru-RU"/>
          </a:p>
        </p:txBody>
      </p:sp>
      <p:sp>
        <p:nvSpPr>
          <p:cNvPr id="58446" name="Rectangle 78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  <a:endParaRPr lang="ru-RU"/>
          </a:p>
        </p:txBody>
      </p:sp>
      <p:sp>
        <p:nvSpPr>
          <p:cNvPr id="58447" name="Rectangle 79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  <a:endParaRPr lang="ru-RU"/>
          </a:p>
        </p:txBody>
      </p:sp>
      <p:sp>
        <p:nvSpPr>
          <p:cNvPr id="58448" name="Rectangle 80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58449" name="Rectangle 81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  <a:endParaRPr lang="ru-RU"/>
          </a:p>
        </p:txBody>
      </p:sp>
      <p:sp>
        <p:nvSpPr>
          <p:cNvPr id="58450" name="Rectangle 82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  <a:endParaRPr lang="ru-RU"/>
          </a:p>
        </p:txBody>
      </p:sp>
      <p:sp>
        <p:nvSpPr>
          <p:cNvPr id="58451" name="Rectangle 83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  <a:endParaRPr lang="ru-RU"/>
          </a:p>
        </p:txBody>
      </p:sp>
      <p:sp>
        <p:nvSpPr>
          <p:cNvPr id="58452" name="Rectangle 84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  <a:endParaRPr lang="ru-RU"/>
          </a:p>
        </p:txBody>
      </p:sp>
      <p:sp>
        <p:nvSpPr>
          <p:cNvPr id="58453" name="Rectangle 85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  <a:endParaRPr lang="ru-RU"/>
          </a:p>
        </p:txBody>
      </p:sp>
      <p:sp>
        <p:nvSpPr>
          <p:cNvPr id="58454" name="Rectangle 86"/>
          <p:cNvSpPr>
            <a:spLocks noChangeArrowheads="1"/>
          </p:cNvSpPr>
          <p:nvPr/>
        </p:nvSpPr>
        <p:spPr bwMode="auto">
          <a:xfrm>
            <a:off x="2743200" y="15541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8455" name="Rectangle 87"/>
          <p:cNvSpPr>
            <a:spLocks noChangeArrowheads="1"/>
          </p:cNvSpPr>
          <p:nvPr/>
        </p:nvSpPr>
        <p:spPr bwMode="auto">
          <a:xfrm>
            <a:off x="1882775" y="19907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8456" name="Rectangle 88"/>
          <p:cNvSpPr>
            <a:spLocks noChangeArrowheads="1"/>
          </p:cNvSpPr>
          <p:nvPr/>
        </p:nvSpPr>
        <p:spPr bwMode="auto">
          <a:xfrm>
            <a:off x="3167063" y="24161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8457" name="Rectangle 89"/>
          <p:cNvSpPr>
            <a:spLocks noChangeArrowheads="1"/>
          </p:cNvSpPr>
          <p:nvPr/>
        </p:nvSpPr>
        <p:spPr bwMode="auto">
          <a:xfrm>
            <a:off x="2709863" y="28527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8458" name="Rectangle 90"/>
          <p:cNvSpPr>
            <a:spLocks noChangeArrowheads="1"/>
          </p:cNvSpPr>
          <p:nvPr/>
        </p:nvSpPr>
        <p:spPr bwMode="auto">
          <a:xfrm>
            <a:off x="1425575" y="32670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8459" name="Rectangle 91"/>
          <p:cNvSpPr>
            <a:spLocks noChangeArrowheads="1"/>
          </p:cNvSpPr>
          <p:nvPr/>
        </p:nvSpPr>
        <p:spPr bwMode="auto">
          <a:xfrm>
            <a:off x="117475" y="37020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8460" name="Rectangle 92"/>
          <p:cNvSpPr>
            <a:spLocks noChangeArrowheads="1"/>
          </p:cNvSpPr>
          <p:nvPr/>
        </p:nvSpPr>
        <p:spPr bwMode="auto">
          <a:xfrm>
            <a:off x="2719388" y="41259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8461" name="Rectangle 93"/>
          <p:cNvSpPr>
            <a:spLocks noChangeArrowheads="1"/>
          </p:cNvSpPr>
          <p:nvPr/>
        </p:nvSpPr>
        <p:spPr bwMode="auto">
          <a:xfrm>
            <a:off x="2262188" y="45577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8462" name="Rectangle 94"/>
          <p:cNvSpPr>
            <a:spLocks noChangeArrowheads="1"/>
          </p:cNvSpPr>
          <p:nvPr/>
        </p:nvSpPr>
        <p:spPr bwMode="auto">
          <a:xfrm>
            <a:off x="2708275" y="49863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8463" name="Rectangle 95"/>
          <p:cNvSpPr>
            <a:spLocks noChangeArrowheads="1"/>
          </p:cNvSpPr>
          <p:nvPr/>
        </p:nvSpPr>
        <p:spPr bwMode="auto">
          <a:xfrm>
            <a:off x="2708275" y="54006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8464" name="Rectangle 96"/>
          <p:cNvSpPr>
            <a:spLocks noChangeArrowheads="1"/>
          </p:cNvSpPr>
          <p:nvPr/>
        </p:nvSpPr>
        <p:spPr bwMode="auto">
          <a:xfrm>
            <a:off x="1851025" y="58134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11. </a:t>
            </a:r>
            <a:r>
              <a:rPr lang="ru-RU" sz="3200" smtClean="0"/>
              <a:t>Программа для подготовки текста</a:t>
            </a:r>
            <a:r>
              <a:rPr lang="ru-RU" sz="4000" smtClean="0"/>
              <a:t> 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9405" name="Rectangle 13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9408" name="Rectangle 16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ф</a:t>
            </a:r>
          </a:p>
        </p:txBody>
      </p: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9411" name="Rectangle 19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59414" name="Rectangle 22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59415" name="Rectangle 23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9417" name="Rectangle 25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9418" name="Rectangle 26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9419" name="Rectangle 27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9420" name="Rectangle 28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59421" name="Rectangle 29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9422" name="Rectangle 30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9423" name="Rectangle 31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59424" name="Rectangle 32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59425" name="Rectangle 33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9426" name="Rectangle 34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9427" name="Rectangle 35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9428" name="Rectangle 36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59429" name="Rectangle 37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59430" name="Rectangle 38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9431" name="Rectangle 39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9432" name="Rectangle 40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9433" name="Rectangle 41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59434" name="Rectangle 42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59435" name="Rectangle 43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59436" name="Rectangle 44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9437" name="Rectangle 45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9438" name="Rectangle 46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59439" name="Rectangle 47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</a:t>
            </a:r>
          </a:p>
        </p:txBody>
      </p:sp>
      <p:sp>
        <p:nvSpPr>
          <p:cNvPr id="59440" name="Rectangle 48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59441" name="Rectangle 49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59442" name="Rectangle 50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</a:t>
            </a:r>
          </a:p>
        </p:txBody>
      </p:sp>
      <p:sp>
        <p:nvSpPr>
          <p:cNvPr id="59443" name="Rectangle 51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59444" name="Rectangle 52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9445" name="Rectangle 53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9446" name="Rectangle 54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59447" name="Rectangle 55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9448" name="Rectangle 56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ч</a:t>
            </a:r>
          </a:p>
        </p:txBody>
      </p:sp>
      <p:sp>
        <p:nvSpPr>
          <p:cNvPr id="59449" name="Rectangle 57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9450" name="Rectangle 58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59451" name="Rectangle 59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59452" name="Rectangle 60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в</a:t>
            </a:r>
          </a:p>
        </p:txBody>
      </p:sp>
      <p:sp>
        <p:nvSpPr>
          <p:cNvPr id="59453" name="Rectangle 61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59454" name="Rectangle 62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59455" name="Rectangle 63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59456" name="Rectangle 64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59457" name="Rectangle 65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59458" name="Rectangle 66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59459" name="Rectangle 67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9460" name="Rectangle 68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9461" name="Rectangle 69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9462" name="Rectangle 70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9463" name="Rectangle 71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9464" name="Rectangle 72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9465" name="Rectangle 73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9466" name="Rectangle 74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9467" name="Rectangle 75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59468" name="Rectangle 76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  <p:sp>
        <p:nvSpPr>
          <p:cNvPr id="59469" name="Rectangle 77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  <a:endParaRPr lang="ru-RU"/>
          </a:p>
        </p:txBody>
      </p:sp>
      <p:sp>
        <p:nvSpPr>
          <p:cNvPr id="59470" name="Rectangle 78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  <a:endParaRPr lang="ru-RU"/>
          </a:p>
        </p:txBody>
      </p:sp>
      <p:sp>
        <p:nvSpPr>
          <p:cNvPr id="59471" name="Rectangle 79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  <a:endParaRPr lang="ru-RU"/>
          </a:p>
        </p:txBody>
      </p:sp>
      <p:sp>
        <p:nvSpPr>
          <p:cNvPr id="59472" name="Rectangle 80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59473" name="Rectangle 81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  <a:endParaRPr lang="ru-RU"/>
          </a:p>
        </p:txBody>
      </p:sp>
      <p:sp>
        <p:nvSpPr>
          <p:cNvPr id="59474" name="Rectangle 82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  <a:endParaRPr lang="ru-RU"/>
          </a:p>
        </p:txBody>
      </p:sp>
      <p:sp>
        <p:nvSpPr>
          <p:cNvPr id="59475" name="Rectangle 83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  <a:endParaRPr lang="ru-RU"/>
          </a:p>
        </p:txBody>
      </p:sp>
      <p:sp>
        <p:nvSpPr>
          <p:cNvPr id="59476" name="Rectangle 84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  <a:endParaRPr lang="ru-RU"/>
          </a:p>
        </p:txBody>
      </p:sp>
      <p:sp>
        <p:nvSpPr>
          <p:cNvPr id="59477" name="Rectangle 85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  <a:endParaRPr lang="ru-RU"/>
          </a:p>
        </p:txBody>
      </p:sp>
      <p:sp>
        <p:nvSpPr>
          <p:cNvPr id="59478" name="Rectangle 86"/>
          <p:cNvSpPr>
            <a:spLocks noChangeArrowheads="1"/>
          </p:cNvSpPr>
          <p:nvPr/>
        </p:nvSpPr>
        <p:spPr bwMode="auto">
          <a:xfrm>
            <a:off x="2743200" y="15541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9479" name="Rectangle 87"/>
          <p:cNvSpPr>
            <a:spLocks noChangeArrowheads="1"/>
          </p:cNvSpPr>
          <p:nvPr/>
        </p:nvSpPr>
        <p:spPr bwMode="auto">
          <a:xfrm>
            <a:off x="1882775" y="19907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9480" name="Rectangle 88"/>
          <p:cNvSpPr>
            <a:spLocks noChangeArrowheads="1"/>
          </p:cNvSpPr>
          <p:nvPr/>
        </p:nvSpPr>
        <p:spPr bwMode="auto">
          <a:xfrm>
            <a:off x="3167063" y="24161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9481" name="Rectangle 89"/>
          <p:cNvSpPr>
            <a:spLocks noChangeArrowheads="1"/>
          </p:cNvSpPr>
          <p:nvPr/>
        </p:nvSpPr>
        <p:spPr bwMode="auto">
          <a:xfrm>
            <a:off x="2709863" y="28527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9482" name="Rectangle 90"/>
          <p:cNvSpPr>
            <a:spLocks noChangeArrowheads="1"/>
          </p:cNvSpPr>
          <p:nvPr/>
        </p:nvSpPr>
        <p:spPr bwMode="auto">
          <a:xfrm>
            <a:off x="1425575" y="32670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9483" name="Rectangle 91"/>
          <p:cNvSpPr>
            <a:spLocks noChangeArrowheads="1"/>
          </p:cNvSpPr>
          <p:nvPr/>
        </p:nvSpPr>
        <p:spPr bwMode="auto">
          <a:xfrm>
            <a:off x="117475" y="37020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9484" name="Rectangle 92"/>
          <p:cNvSpPr>
            <a:spLocks noChangeArrowheads="1"/>
          </p:cNvSpPr>
          <p:nvPr/>
        </p:nvSpPr>
        <p:spPr bwMode="auto">
          <a:xfrm>
            <a:off x="2719388" y="41259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9485" name="Rectangle 93"/>
          <p:cNvSpPr>
            <a:spLocks noChangeArrowheads="1"/>
          </p:cNvSpPr>
          <p:nvPr/>
        </p:nvSpPr>
        <p:spPr bwMode="auto">
          <a:xfrm>
            <a:off x="2262188" y="45577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9486" name="Rectangle 94"/>
          <p:cNvSpPr>
            <a:spLocks noChangeArrowheads="1"/>
          </p:cNvSpPr>
          <p:nvPr/>
        </p:nvSpPr>
        <p:spPr bwMode="auto">
          <a:xfrm>
            <a:off x="2708275" y="49863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9487" name="Rectangle 95"/>
          <p:cNvSpPr>
            <a:spLocks noChangeArrowheads="1"/>
          </p:cNvSpPr>
          <p:nvPr/>
        </p:nvSpPr>
        <p:spPr bwMode="auto">
          <a:xfrm>
            <a:off x="2708275" y="54006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9488" name="Rectangle 96"/>
          <p:cNvSpPr>
            <a:spLocks noChangeArrowheads="1"/>
          </p:cNvSpPr>
          <p:nvPr/>
        </p:nvSpPr>
        <p:spPr bwMode="auto">
          <a:xfrm>
            <a:off x="1851025" y="58134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ChangeArrowheads="1"/>
          </p:cNvSpPr>
          <p:nvPr/>
        </p:nvSpPr>
        <p:spPr bwMode="auto">
          <a:xfrm>
            <a:off x="31575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60419" name="Rectangle 4"/>
          <p:cNvSpPr>
            <a:spLocks noChangeArrowheads="1"/>
          </p:cNvSpPr>
          <p:nvPr/>
        </p:nvSpPr>
        <p:spPr bwMode="auto">
          <a:xfrm>
            <a:off x="35702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60420" name="Rectangle 5"/>
          <p:cNvSpPr>
            <a:spLocks noChangeArrowheads="1"/>
          </p:cNvSpPr>
          <p:nvPr/>
        </p:nvSpPr>
        <p:spPr bwMode="auto">
          <a:xfrm>
            <a:off x="39957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60421" name="Rectangle 6"/>
          <p:cNvSpPr>
            <a:spLocks noChangeArrowheads="1"/>
          </p:cNvSpPr>
          <p:nvPr/>
        </p:nvSpPr>
        <p:spPr bwMode="auto">
          <a:xfrm>
            <a:off x="4419600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60422" name="Rectangle 7"/>
          <p:cNvSpPr>
            <a:spLocks noChangeArrowheads="1"/>
          </p:cNvSpPr>
          <p:nvPr/>
        </p:nvSpPr>
        <p:spPr bwMode="auto">
          <a:xfrm>
            <a:off x="483393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60423" name="Rectangle 8"/>
          <p:cNvSpPr>
            <a:spLocks noChangeArrowheads="1"/>
          </p:cNvSpPr>
          <p:nvPr/>
        </p:nvSpPr>
        <p:spPr bwMode="auto">
          <a:xfrm>
            <a:off x="5246688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60424" name="Rectangle 9"/>
          <p:cNvSpPr>
            <a:spLocks noChangeArrowheads="1"/>
          </p:cNvSpPr>
          <p:nvPr/>
        </p:nvSpPr>
        <p:spPr bwMode="auto">
          <a:xfrm>
            <a:off x="5661025" y="15573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60425" name="Rectangle 10"/>
          <p:cNvSpPr>
            <a:spLocks noChangeArrowheads="1"/>
          </p:cNvSpPr>
          <p:nvPr/>
        </p:nvSpPr>
        <p:spPr bwMode="auto">
          <a:xfrm>
            <a:off x="23082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60426" name="Rectangle 11"/>
          <p:cNvSpPr>
            <a:spLocks noChangeArrowheads="1"/>
          </p:cNvSpPr>
          <p:nvPr/>
        </p:nvSpPr>
        <p:spPr bwMode="auto">
          <a:xfrm>
            <a:off x="27209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60427" name="Rectangle 12"/>
          <p:cNvSpPr>
            <a:spLocks noChangeArrowheads="1"/>
          </p:cNvSpPr>
          <p:nvPr/>
        </p:nvSpPr>
        <p:spPr bwMode="auto">
          <a:xfrm>
            <a:off x="31464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60428" name="Rectangle 13"/>
          <p:cNvSpPr>
            <a:spLocks noChangeArrowheads="1"/>
          </p:cNvSpPr>
          <p:nvPr/>
        </p:nvSpPr>
        <p:spPr bwMode="auto">
          <a:xfrm>
            <a:off x="3570288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60429" name="Rectangle 14"/>
          <p:cNvSpPr>
            <a:spLocks noChangeArrowheads="1"/>
          </p:cNvSpPr>
          <p:nvPr/>
        </p:nvSpPr>
        <p:spPr bwMode="auto">
          <a:xfrm>
            <a:off x="398462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60430" name="Rectangle 15"/>
          <p:cNvSpPr>
            <a:spLocks noChangeArrowheads="1"/>
          </p:cNvSpPr>
          <p:nvPr/>
        </p:nvSpPr>
        <p:spPr bwMode="auto">
          <a:xfrm>
            <a:off x="4397375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60431" name="Rectangle 16"/>
          <p:cNvSpPr>
            <a:spLocks noChangeArrowheads="1"/>
          </p:cNvSpPr>
          <p:nvPr/>
        </p:nvSpPr>
        <p:spPr bwMode="auto">
          <a:xfrm>
            <a:off x="4811713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60432" name="Rectangle 17"/>
          <p:cNvSpPr>
            <a:spLocks noChangeArrowheads="1"/>
          </p:cNvSpPr>
          <p:nvPr/>
        </p:nvSpPr>
        <p:spPr bwMode="auto">
          <a:xfrm>
            <a:off x="357028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ф</a:t>
            </a:r>
          </a:p>
        </p:txBody>
      </p:sp>
      <p:sp>
        <p:nvSpPr>
          <p:cNvPr id="60433" name="Rectangle 18"/>
          <p:cNvSpPr>
            <a:spLocks noChangeArrowheads="1"/>
          </p:cNvSpPr>
          <p:nvPr/>
        </p:nvSpPr>
        <p:spPr bwMode="auto">
          <a:xfrm>
            <a:off x="39957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60434" name="Rectangle 19"/>
          <p:cNvSpPr>
            <a:spLocks noChangeArrowheads="1"/>
          </p:cNvSpPr>
          <p:nvPr/>
        </p:nvSpPr>
        <p:spPr bwMode="auto">
          <a:xfrm>
            <a:off x="4397375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60435" name="Rectangle 20"/>
          <p:cNvSpPr>
            <a:spLocks noChangeArrowheads="1"/>
          </p:cNvSpPr>
          <p:nvPr/>
        </p:nvSpPr>
        <p:spPr bwMode="auto">
          <a:xfrm>
            <a:off x="4811713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60436" name="Rectangle 21"/>
          <p:cNvSpPr>
            <a:spLocks noChangeArrowheads="1"/>
          </p:cNvSpPr>
          <p:nvPr/>
        </p:nvSpPr>
        <p:spPr bwMode="auto">
          <a:xfrm>
            <a:off x="357028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60437" name="Rectangle 22"/>
          <p:cNvSpPr>
            <a:spLocks noChangeArrowheads="1"/>
          </p:cNvSpPr>
          <p:nvPr/>
        </p:nvSpPr>
        <p:spPr bwMode="auto">
          <a:xfrm>
            <a:off x="39957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60438" name="Rectangle 23"/>
          <p:cNvSpPr>
            <a:spLocks noChangeArrowheads="1"/>
          </p:cNvSpPr>
          <p:nvPr/>
        </p:nvSpPr>
        <p:spPr bwMode="auto">
          <a:xfrm>
            <a:off x="4397375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60439" name="Rectangle 24"/>
          <p:cNvSpPr>
            <a:spLocks noChangeArrowheads="1"/>
          </p:cNvSpPr>
          <p:nvPr/>
        </p:nvSpPr>
        <p:spPr bwMode="auto">
          <a:xfrm>
            <a:off x="481171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60440" name="Rectangle 25"/>
          <p:cNvSpPr>
            <a:spLocks noChangeArrowheads="1"/>
          </p:cNvSpPr>
          <p:nvPr/>
        </p:nvSpPr>
        <p:spPr bwMode="auto">
          <a:xfrm>
            <a:off x="31242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60441" name="Rectangle 26"/>
          <p:cNvSpPr>
            <a:spLocks noChangeArrowheads="1"/>
          </p:cNvSpPr>
          <p:nvPr/>
        </p:nvSpPr>
        <p:spPr bwMode="auto">
          <a:xfrm>
            <a:off x="5237163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60442" name="Rectangle 27"/>
          <p:cNvSpPr>
            <a:spLocks noChangeArrowheads="1"/>
          </p:cNvSpPr>
          <p:nvPr/>
        </p:nvSpPr>
        <p:spPr bwMode="auto">
          <a:xfrm>
            <a:off x="5651500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60443" name="Rectangle 28"/>
          <p:cNvSpPr>
            <a:spLocks noChangeArrowheads="1"/>
          </p:cNvSpPr>
          <p:nvPr/>
        </p:nvSpPr>
        <p:spPr bwMode="auto">
          <a:xfrm>
            <a:off x="35702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60444" name="Rectangle 29"/>
          <p:cNvSpPr>
            <a:spLocks noChangeArrowheads="1"/>
          </p:cNvSpPr>
          <p:nvPr/>
        </p:nvSpPr>
        <p:spPr bwMode="auto">
          <a:xfrm>
            <a:off x="39957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60445" name="Rectangle 30"/>
          <p:cNvSpPr>
            <a:spLocks noChangeArrowheads="1"/>
          </p:cNvSpPr>
          <p:nvPr/>
        </p:nvSpPr>
        <p:spPr bwMode="auto">
          <a:xfrm>
            <a:off x="4397375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60446" name="Rectangle 31"/>
          <p:cNvSpPr>
            <a:spLocks noChangeArrowheads="1"/>
          </p:cNvSpPr>
          <p:nvPr/>
        </p:nvSpPr>
        <p:spPr bwMode="auto">
          <a:xfrm>
            <a:off x="481171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60447" name="Rectangle 32"/>
          <p:cNvSpPr>
            <a:spLocks noChangeArrowheads="1"/>
          </p:cNvSpPr>
          <p:nvPr/>
        </p:nvSpPr>
        <p:spPr bwMode="auto">
          <a:xfrm>
            <a:off x="31242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60448" name="Rectangle 33"/>
          <p:cNvSpPr>
            <a:spLocks noChangeArrowheads="1"/>
          </p:cNvSpPr>
          <p:nvPr/>
        </p:nvSpPr>
        <p:spPr bwMode="auto">
          <a:xfrm>
            <a:off x="5237163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60449" name="Rectangle 34"/>
          <p:cNvSpPr>
            <a:spLocks noChangeArrowheads="1"/>
          </p:cNvSpPr>
          <p:nvPr/>
        </p:nvSpPr>
        <p:spPr bwMode="auto">
          <a:xfrm>
            <a:off x="227488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60450" name="Rectangle 35"/>
          <p:cNvSpPr>
            <a:spLocks noChangeArrowheads="1"/>
          </p:cNvSpPr>
          <p:nvPr/>
        </p:nvSpPr>
        <p:spPr bwMode="auto">
          <a:xfrm>
            <a:off x="2700338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60451" name="Rectangle 36"/>
          <p:cNvSpPr>
            <a:spLocks noChangeArrowheads="1"/>
          </p:cNvSpPr>
          <p:nvPr/>
        </p:nvSpPr>
        <p:spPr bwMode="auto">
          <a:xfrm>
            <a:off x="182880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</a:t>
            </a:r>
          </a:p>
        </p:txBody>
      </p:sp>
      <p:sp>
        <p:nvSpPr>
          <p:cNvPr id="60452" name="Rectangle 37"/>
          <p:cNvSpPr>
            <a:spLocks noChangeArrowheads="1"/>
          </p:cNvSpPr>
          <p:nvPr/>
        </p:nvSpPr>
        <p:spPr bwMode="auto">
          <a:xfrm>
            <a:off x="35702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60453" name="Rectangle 38"/>
          <p:cNvSpPr>
            <a:spLocks noChangeArrowheads="1"/>
          </p:cNvSpPr>
          <p:nvPr/>
        </p:nvSpPr>
        <p:spPr bwMode="auto">
          <a:xfrm>
            <a:off x="31242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60454" name="Rectangle 39"/>
          <p:cNvSpPr>
            <a:spLocks noChangeArrowheads="1"/>
          </p:cNvSpPr>
          <p:nvPr/>
        </p:nvSpPr>
        <p:spPr bwMode="auto">
          <a:xfrm>
            <a:off x="22748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60455" name="Rectangle 40"/>
          <p:cNvSpPr>
            <a:spLocks noChangeArrowheads="1"/>
          </p:cNvSpPr>
          <p:nvPr/>
        </p:nvSpPr>
        <p:spPr bwMode="auto">
          <a:xfrm>
            <a:off x="27003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60456" name="Rectangle 41"/>
          <p:cNvSpPr>
            <a:spLocks noChangeArrowheads="1"/>
          </p:cNvSpPr>
          <p:nvPr/>
        </p:nvSpPr>
        <p:spPr bwMode="auto">
          <a:xfrm>
            <a:off x="18288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60457" name="Rectangle 42"/>
          <p:cNvSpPr>
            <a:spLocks noChangeArrowheads="1"/>
          </p:cNvSpPr>
          <p:nvPr/>
        </p:nvSpPr>
        <p:spPr bwMode="auto">
          <a:xfrm>
            <a:off x="97948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</a:t>
            </a:r>
          </a:p>
        </p:txBody>
      </p:sp>
      <p:sp>
        <p:nvSpPr>
          <p:cNvPr id="60458" name="Rectangle 43"/>
          <p:cNvSpPr>
            <a:spLocks noChangeArrowheads="1"/>
          </p:cNvSpPr>
          <p:nvPr/>
        </p:nvSpPr>
        <p:spPr bwMode="auto">
          <a:xfrm>
            <a:off x="1404938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</a:t>
            </a:r>
          </a:p>
        </p:txBody>
      </p:sp>
      <p:sp>
        <p:nvSpPr>
          <p:cNvPr id="60459" name="Rectangle 44"/>
          <p:cNvSpPr>
            <a:spLocks noChangeArrowheads="1"/>
          </p:cNvSpPr>
          <p:nvPr/>
        </p:nvSpPr>
        <p:spPr bwMode="auto">
          <a:xfrm>
            <a:off x="53340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60460" name="Rectangle 45"/>
          <p:cNvSpPr>
            <a:spLocks noChangeArrowheads="1"/>
          </p:cNvSpPr>
          <p:nvPr/>
        </p:nvSpPr>
        <p:spPr bwMode="auto">
          <a:xfrm>
            <a:off x="44291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60461" name="Rectangle 46"/>
          <p:cNvSpPr>
            <a:spLocks noChangeArrowheads="1"/>
          </p:cNvSpPr>
          <p:nvPr/>
        </p:nvSpPr>
        <p:spPr bwMode="auto">
          <a:xfrm>
            <a:off x="3983038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й</a:t>
            </a:r>
          </a:p>
        </p:txBody>
      </p:sp>
      <p:sp>
        <p:nvSpPr>
          <p:cNvPr id="60462" name="Rectangle 47"/>
          <p:cNvSpPr>
            <a:spLocks noChangeArrowheads="1"/>
          </p:cNvSpPr>
          <p:nvPr/>
        </p:nvSpPr>
        <p:spPr bwMode="auto">
          <a:xfrm>
            <a:off x="313372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</a:t>
            </a:r>
          </a:p>
        </p:txBody>
      </p:sp>
      <p:sp>
        <p:nvSpPr>
          <p:cNvPr id="60463" name="Rectangle 48"/>
          <p:cNvSpPr>
            <a:spLocks noChangeArrowheads="1"/>
          </p:cNvSpPr>
          <p:nvPr/>
        </p:nvSpPr>
        <p:spPr bwMode="auto">
          <a:xfrm>
            <a:off x="3559175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60464" name="Rectangle 49"/>
          <p:cNvSpPr>
            <a:spLocks noChangeArrowheads="1"/>
          </p:cNvSpPr>
          <p:nvPr/>
        </p:nvSpPr>
        <p:spPr bwMode="auto">
          <a:xfrm>
            <a:off x="35480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60465" name="Rectangle 50"/>
          <p:cNvSpPr>
            <a:spLocks noChangeArrowheads="1"/>
          </p:cNvSpPr>
          <p:nvPr/>
        </p:nvSpPr>
        <p:spPr bwMode="auto">
          <a:xfrm>
            <a:off x="269875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</a:t>
            </a:r>
          </a:p>
        </p:txBody>
      </p:sp>
      <p:sp>
        <p:nvSpPr>
          <p:cNvPr id="60466" name="Rectangle 51"/>
          <p:cNvSpPr>
            <a:spLocks noChangeArrowheads="1"/>
          </p:cNvSpPr>
          <p:nvPr/>
        </p:nvSpPr>
        <p:spPr bwMode="auto">
          <a:xfrm>
            <a:off x="3124200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</a:t>
            </a:r>
          </a:p>
        </p:txBody>
      </p:sp>
      <p:sp>
        <p:nvSpPr>
          <p:cNvPr id="60467" name="Rectangle 52"/>
          <p:cNvSpPr>
            <a:spLocks noChangeArrowheads="1"/>
          </p:cNvSpPr>
          <p:nvPr/>
        </p:nvSpPr>
        <p:spPr bwMode="auto">
          <a:xfrm>
            <a:off x="486727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60468" name="Rectangle 53"/>
          <p:cNvSpPr>
            <a:spLocks noChangeArrowheads="1"/>
          </p:cNvSpPr>
          <p:nvPr/>
        </p:nvSpPr>
        <p:spPr bwMode="auto">
          <a:xfrm>
            <a:off x="5292725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60469" name="Rectangle 54"/>
          <p:cNvSpPr>
            <a:spLocks noChangeArrowheads="1"/>
          </p:cNvSpPr>
          <p:nvPr/>
        </p:nvSpPr>
        <p:spPr bwMode="auto">
          <a:xfrm>
            <a:off x="569436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60470" name="Rectangle 55"/>
          <p:cNvSpPr>
            <a:spLocks noChangeArrowheads="1"/>
          </p:cNvSpPr>
          <p:nvPr/>
        </p:nvSpPr>
        <p:spPr bwMode="auto">
          <a:xfrm>
            <a:off x="610870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60471" name="Rectangle 56"/>
          <p:cNvSpPr>
            <a:spLocks noChangeArrowheads="1"/>
          </p:cNvSpPr>
          <p:nvPr/>
        </p:nvSpPr>
        <p:spPr bwMode="auto">
          <a:xfrm>
            <a:off x="44307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ч</a:t>
            </a:r>
          </a:p>
        </p:txBody>
      </p:sp>
      <p:sp>
        <p:nvSpPr>
          <p:cNvPr id="60472" name="Rectangle 57"/>
          <p:cNvSpPr>
            <a:spLocks noChangeArrowheads="1"/>
          </p:cNvSpPr>
          <p:nvPr/>
        </p:nvSpPr>
        <p:spPr bwMode="auto">
          <a:xfrm>
            <a:off x="65341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60473" name="Rectangle 58"/>
          <p:cNvSpPr>
            <a:spLocks noChangeArrowheads="1"/>
          </p:cNvSpPr>
          <p:nvPr/>
        </p:nvSpPr>
        <p:spPr bwMode="auto">
          <a:xfrm>
            <a:off x="3575050" y="49799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60474" name="Rectangle 59"/>
          <p:cNvSpPr>
            <a:spLocks noChangeArrowheads="1"/>
          </p:cNvSpPr>
          <p:nvPr/>
        </p:nvSpPr>
        <p:spPr bwMode="auto">
          <a:xfrm>
            <a:off x="40068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60475" name="Rectangle 60"/>
          <p:cNvSpPr>
            <a:spLocks noChangeArrowheads="1"/>
          </p:cNvSpPr>
          <p:nvPr/>
        </p:nvSpPr>
        <p:spPr bwMode="auto">
          <a:xfrm>
            <a:off x="3135313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в</a:t>
            </a:r>
          </a:p>
        </p:txBody>
      </p:sp>
      <p:sp>
        <p:nvSpPr>
          <p:cNvPr id="60476" name="Rectangle 61"/>
          <p:cNvSpPr>
            <a:spLocks noChangeArrowheads="1"/>
          </p:cNvSpPr>
          <p:nvPr/>
        </p:nvSpPr>
        <p:spPr bwMode="auto">
          <a:xfrm>
            <a:off x="486727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60477" name="Rectangle 62"/>
          <p:cNvSpPr>
            <a:spLocks noChangeArrowheads="1"/>
          </p:cNvSpPr>
          <p:nvPr/>
        </p:nvSpPr>
        <p:spPr bwMode="auto">
          <a:xfrm>
            <a:off x="5292725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60478" name="Rectangle 63"/>
          <p:cNvSpPr>
            <a:spLocks noChangeArrowheads="1"/>
          </p:cNvSpPr>
          <p:nvPr/>
        </p:nvSpPr>
        <p:spPr bwMode="auto">
          <a:xfrm>
            <a:off x="44307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</a:t>
            </a:r>
          </a:p>
        </p:txBody>
      </p:sp>
      <p:sp>
        <p:nvSpPr>
          <p:cNvPr id="60479" name="Rectangle 64"/>
          <p:cNvSpPr>
            <a:spLocks noChangeArrowheads="1"/>
          </p:cNvSpPr>
          <p:nvPr/>
        </p:nvSpPr>
        <p:spPr bwMode="auto">
          <a:xfrm>
            <a:off x="3575050" y="539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60480" name="Rectangle 65"/>
          <p:cNvSpPr>
            <a:spLocks noChangeArrowheads="1"/>
          </p:cNvSpPr>
          <p:nvPr/>
        </p:nvSpPr>
        <p:spPr bwMode="auto">
          <a:xfrm>
            <a:off x="40068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а</a:t>
            </a:r>
          </a:p>
        </p:txBody>
      </p:sp>
      <p:sp>
        <p:nvSpPr>
          <p:cNvPr id="60481" name="Rectangle 66"/>
          <p:cNvSpPr>
            <a:spLocks noChangeArrowheads="1"/>
          </p:cNvSpPr>
          <p:nvPr/>
        </p:nvSpPr>
        <p:spPr bwMode="auto">
          <a:xfrm>
            <a:off x="3135313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60482" name="Rectangle 67"/>
          <p:cNvSpPr>
            <a:spLocks noChangeArrowheads="1"/>
          </p:cNvSpPr>
          <p:nvPr/>
        </p:nvSpPr>
        <p:spPr bwMode="auto">
          <a:xfrm>
            <a:off x="48672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</a:t>
            </a:r>
          </a:p>
        </p:txBody>
      </p:sp>
      <p:sp>
        <p:nvSpPr>
          <p:cNvPr id="60483" name="Rectangle 68"/>
          <p:cNvSpPr>
            <a:spLocks noChangeArrowheads="1"/>
          </p:cNvSpPr>
          <p:nvPr/>
        </p:nvSpPr>
        <p:spPr bwMode="auto">
          <a:xfrm>
            <a:off x="529272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60484" name="Rectangle 69"/>
          <p:cNvSpPr>
            <a:spLocks noChangeArrowheads="1"/>
          </p:cNvSpPr>
          <p:nvPr/>
        </p:nvSpPr>
        <p:spPr bwMode="auto">
          <a:xfrm>
            <a:off x="44307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</a:t>
            </a:r>
          </a:p>
        </p:txBody>
      </p:sp>
      <p:sp>
        <p:nvSpPr>
          <p:cNvPr id="60485" name="Rectangle 70"/>
          <p:cNvSpPr>
            <a:spLocks noChangeArrowheads="1"/>
          </p:cNvSpPr>
          <p:nvPr/>
        </p:nvSpPr>
        <p:spPr bwMode="auto">
          <a:xfrm>
            <a:off x="3575050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60486" name="Rectangle 71"/>
          <p:cNvSpPr>
            <a:spLocks noChangeArrowheads="1"/>
          </p:cNvSpPr>
          <p:nvPr/>
        </p:nvSpPr>
        <p:spPr bwMode="auto">
          <a:xfrm>
            <a:off x="4006850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</a:t>
            </a:r>
          </a:p>
        </p:txBody>
      </p:sp>
      <p:sp>
        <p:nvSpPr>
          <p:cNvPr id="60487" name="Rectangle 72"/>
          <p:cNvSpPr>
            <a:spLocks noChangeArrowheads="1"/>
          </p:cNvSpPr>
          <p:nvPr/>
        </p:nvSpPr>
        <p:spPr bwMode="auto">
          <a:xfrm>
            <a:off x="3135313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</a:t>
            </a:r>
          </a:p>
        </p:txBody>
      </p:sp>
      <p:sp>
        <p:nvSpPr>
          <p:cNvPr id="60488" name="Rectangle 73"/>
          <p:cNvSpPr>
            <a:spLocks noChangeArrowheads="1"/>
          </p:cNvSpPr>
          <p:nvPr/>
        </p:nvSpPr>
        <p:spPr bwMode="auto">
          <a:xfrm>
            <a:off x="2703513" y="581818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</a:t>
            </a:r>
          </a:p>
        </p:txBody>
      </p:sp>
      <p:sp>
        <p:nvSpPr>
          <p:cNvPr id="60489" name="Rectangle 74"/>
          <p:cNvSpPr>
            <a:spLocks noChangeArrowheads="1"/>
          </p:cNvSpPr>
          <p:nvPr/>
        </p:nvSpPr>
        <p:spPr bwMode="auto">
          <a:xfrm>
            <a:off x="2263775" y="58261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</a:t>
            </a:r>
          </a:p>
        </p:txBody>
      </p:sp>
      <p:sp>
        <p:nvSpPr>
          <p:cNvPr id="60490" name="Rectangle 75"/>
          <p:cNvSpPr>
            <a:spLocks noChangeArrowheads="1"/>
          </p:cNvSpPr>
          <p:nvPr/>
        </p:nvSpPr>
        <p:spPr bwMode="auto">
          <a:xfrm>
            <a:off x="2733675" y="15557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60491" name="Rectangle 76"/>
          <p:cNvSpPr>
            <a:spLocks noChangeArrowheads="1"/>
          </p:cNvSpPr>
          <p:nvPr/>
        </p:nvSpPr>
        <p:spPr bwMode="auto">
          <a:xfrm>
            <a:off x="1873250" y="19923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  <p:sp>
        <p:nvSpPr>
          <p:cNvPr id="60492" name="Rectangle 77"/>
          <p:cNvSpPr>
            <a:spLocks noChangeArrowheads="1"/>
          </p:cNvSpPr>
          <p:nvPr/>
        </p:nvSpPr>
        <p:spPr bwMode="auto">
          <a:xfrm>
            <a:off x="3157538" y="2417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  <a:endParaRPr lang="ru-RU"/>
          </a:p>
        </p:txBody>
      </p:sp>
      <p:sp>
        <p:nvSpPr>
          <p:cNvPr id="60493" name="Rectangle 78"/>
          <p:cNvSpPr>
            <a:spLocks noChangeArrowheads="1"/>
          </p:cNvSpPr>
          <p:nvPr/>
        </p:nvSpPr>
        <p:spPr bwMode="auto">
          <a:xfrm>
            <a:off x="2700338" y="28543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  <a:endParaRPr lang="ru-RU"/>
          </a:p>
        </p:txBody>
      </p:sp>
      <p:sp>
        <p:nvSpPr>
          <p:cNvPr id="60494" name="Rectangle 79"/>
          <p:cNvSpPr>
            <a:spLocks noChangeArrowheads="1"/>
          </p:cNvSpPr>
          <p:nvPr/>
        </p:nvSpPr>
        <p:spPr bwMode="auto">
          <a:xfrm>
            <a:off x="1416050" y="32686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  <a:endParaRPr lang="ru-RU"/>
          </a:p>
        </p:txBody>
      </p:sp>
      <p:sp>
        <p:nvSpPr>
          <p:cNvPr id="60495" name="Rectangle 80"/>
          <p:cNvSpPr>
            <a:spLocks noChangeArrowheads="1"/>
          </p:cNvSpPr>
          <p:nvPr/>
        </p:nvSpPr>
        <p:spPr bwMode="auto">
          <a:xfrm>
            <a:off x="107950" y="37036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60496" name="Rectangle 81"/>
          <p:cNvSpPr>
            <a:spLocks noChangeArrowheads="1"/>
          </p:cNvSpPr>
          <p:nvPr/>
        </p:nvSpPr>
        <p:spPr bwMode="auto">
          <a:xfrm>
            <a:off x="2709863" y="41275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  <a:endParaRPr lang="ru-RU"/>
          </a:p>
        </p:txBody>
      </p:sp>
      <p:sp>
        <p:nvSpPr>
          <p:cNvPr id="60497" name="Rectangle 82"/>
          <p:cNvSpPr>
            <a:spLocks noChangeArrowheads="1"/>
          </p:cNvSpPr>
          <p:nvPr/>
        </p:nvSpPr>
        <p:spPr bwMode="auto">
          <a:xfrm>
            <a:off x="2252663" y="45593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  <a:endParaRPr lang="ru-RU"/>
          </a:p>
        </p:txBody>
      </p:sp>
      <p:sp>
        <p:nvSpPr>
          <p:cNvPr id="60498" name="Rectangle 83"/>
          <p:cNvSpPr>
            <a:spLocks noChangeArrowheads="1"/>
          </p:cNvSpPr>
          <p:nvPr/>
        </p:nvSpPr>
        <p:spPr bwMode="auto">
          <a:xfrm>
            <a:off x="2698750" y="498792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  <a:endParaRPr lang="ru-RU"/>
          </a:p>
        </p:txBody>
      </p:sp>
      <p:sp>
        <p:nvSpPr>
          <p:cNvPr id="60499" name="Rectangle 84"/>
          <p:cNvSpPr>
            <a:spLocks noChangeArrowheads="1"/>
          </p:cNvSpPr>
          <p:nvPr/>
        </p:nvSpPr>
        <p:spPr bwMode="auto">
          <a:xfrm>
            <a:off x="2698750" y="54022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  <a:endParaRPr lang="ru-RU"/>
          </a:p>
        </p:txBody>
      </p:sp>
      <p:sp>
        <p:nvSpPr>
          <p:cNvPr id="60500" name="Rectangle 85"/>
          <p:cNvSpPr>
            <a:spLocks noChangeArrowheads="1"/>
          </p:cNvSpPr>
          <p:nvPr/>
        </p:nvSpPr>
        <p:spPr bwMode="auto">
          <a:xfrm>
            <a:off x="1841500" y="58150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  <a:endParaRPr lang="ru-RU"/>
          </a:p>
        </p:txBody>
      </p:sp>
      <p:sp>
        <p:nvSpPr>
          <p:cNvPr id="60501" name="Rectangle 86"/>
          <p:cNvSpPr>
            <a:spLocks noChangeArrowheads="1"/>
          </p:cNvSpPr>
          <p:nvPr/>
        </p:nvSpPr>
        <p:spPr bwMode="auto">
          <a:xfrm>
            <a:off x="2743200" y="155416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0502" name="Rectangle 87"/>
          <p:cNvSpPr>
            <a:spLocks noChangeArrowheads="1"/>
          </p:cNvSpPr>
          <p:nvPr/>
        </p:nvSpPr>
        <p:spPr bwMode="auto">
          <a:xfrm>
            <a:off x="1882775" y="19907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0503" name="Rectangle 88"/>
          <p:cNvSpPr>
            <a:spLocks noChangeArrowheads="1"/>
          </p:cNvSpPr>
          <p:nvPr/>
        </p:nvSpPr>
        <p:spPr bwMode="auto">
          <a:xfrm>
            <a:off x="3167063" y="24161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0504" name="Rectangle 89"/>
          <p:cNvSpPr>
            <a:spLocks noChangeArrowheads="1"/>
          </p:cNvSpPr>
          <p:nvPr/>
        </p:nvSpPr>
        <p:spPr bwMode="auto">
          <a:xfrm>
            <a:off x="2709863" y="28527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0505" name="Rectangle 90"/>
          <p:cNvSpPr>
            <a:spLocks noChangeArrowheads="1"/>
          </p:cNvSpPr>
          <p:nvPr/>
        </p:nvSpPr>
        <p:spPr bwMode="auto">
          <a:xfrm>
            <a:off x="1425575" y="32670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0506" name="Rectangle 91"/>
          <p:cNvSpPr>
            <a:spLocks noChangeArrowheads="1"/>
          </p:cNvSpPr>
          <p:nvPr/>
        </p:nvSpPr>
        <p:spPr bwMode="auto">
          <a:xfrm>
            <a:off x="117475" y="3702050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0507" name="Rectangle 92"/>
          <p:cNvSpPr>
            <a:spLocks noChangeArrowheads="1"/>
          </p:cNvSpPr>
          <p:nvPr/>
        </p:nvSpPr>
        <p:spPr bwMode="auto">
          <a:xfrm>
            <a:off x="2719388" y="41259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0508" name="Rectangle 93"/>
          <p:cNvSpPr>
            <a:spLocks noChangeArrowheads="1"/>
          </p:cNvSpPr>
          <p:nvPr/>
        </p:nvSpPr>
        <p:spPr bwMode="auto">
          <a:xfrm>
            <a:off x="2262188" y="4557713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0509" name="Rectangle 94"/>
          <p:cNvSpPr>
            <a:spLocks noChangeArrowheads="1"/>
          </p:cNvSpPr>
          <p:nvPr/>
        </p:nvSpPr>
        <p:spPr bwMode="auto">
          <a:xfrm>
            <a:off x="2708275" y="4986338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0510" name="Rectangle 95"/>
          <p:cNvSpPr>
            <a:spLocks noChangeArrowheads="1"/>
          </p:cNvSpPr>
          <p:nvPr/>
        </p:nvSpPr>
        <p:spPr bwMode="auto">
          <a:xfrm>
            <a:off x="2708275" y="540067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0511" name="Rectangle 96"/>
          <p:cNvSpPr>
            <a:spLocks noChangeArrowheads="1"/>
          </p:cNvSpPr>
          <p:nvPr/>
        </p:nvSpPr>
        <p:spPr bwMode="auto">
          <a:xfrm>
            <a:off x="1851025" y="5813425"/>
            <a:ext cx="431800" cy="431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0512" name="Rectangle 9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4"/>
          <p:cNvSpPr>
            <a:spLocks noChangeArrowheads="1" noChangeShapeType="1" noTextEdit="1"/>
          </p:cNvSpPr>
          <p:nvPr/>
        </p:nvSpPr>
        <p:spPr bwMode="auto">
          <a:xfrm>
            <a:off x="500034" y="1628775"/>
            <a:ext cx="8072494" cy="22780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FF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Bookman Old Style"/>
              </a:rPr>
              <a:t>Задание болельщикам!</a:t>
            </a:r>
          </a:p>
        </p:txBody>
      </p:sp>
      <p:pic>
        <p:nvPicPr>
          <p:cNvPr id="9219" name="Picture 6" descr="Картинка 209 из 2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29350"/>
            <a:ext cx="91440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7" descr="Mauridia_2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33375"/>
            <a:ext cx="252095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8" descr="Mauridia_2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260350"/>
            <a:ext cx="252095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9" descr="Mauridia_2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260350"/>
            <a:ext cx="252095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0" descr="11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4221163"/>
            <a:ext cx="2303463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4"/>
          <p:cNvSpPr>
            <a:spLocks noChangeArrowheads="1" noChangeShapeType="1" noTextEdit="1"/>
          </p:cNvSpPr>
          <p:nvPr/>
        </p:nvSpPr>
        <p:spPr bwMode="auto">
          <a:xfrm>
            <a:off x="1331913" y="476250"/>
            <a:ext cx="6842125" cy="172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Подведение итогов!</a:t>
            </a:r>
          </a:p>
        </p:txBody>
      </p:sp>
      <p:pic>
        <p:nvPicPr>
          <p:cNvPr id="61443" name="Picture 9" descr="Картинка 46 из 96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2060575"/>
            <a:ext cx="568642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WordArt 4"/>
          <p:cNvSpPr>
            <a:spLocks noChangeArrowheads="1" noChangeShapeType="1" noTextEdit="1"/>
          </p:cNvSpPr>
          <p:nvPr/>
        </p:nvSpPr>
        <p:spPr bwMode="auto">
          <a:xfrm>
            <a:off x="1071538" y="1357298"/>
            <a:ext cx="7056437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игру!</a:t>
            </a:r>
          </a:p>
        </p:txBody>
      </p:sp>
      <p:pic>
        <p:nvPicPr>
          <p:cNvPr id="5122" name="Picture 2" descr="http://im8-tub-ru.yandex.net/i?id=982686112-12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714752"/>
            <a:ext cx="2214568" cy="2214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u="sng" smtClean="0">
                <a:solidFill>
                  <a:srgbClr val="FF0000"/>
                </a:solidFill>
              </a:rPr>
              <a:t>2  тур.  </a:t>
            </a:r>
            <a:br>
              <a:rPr lang="ru-RU" sz="3600" b="1" u="sng" smtClean="0">
                <a:solidFill>
                  <a:srgbClr val="FF0000"/>
                </a:solidFill>
              </a:rPr>
            </a:br>
            <a:r>
              <a:rPr lang="ru-RU" sz="3600" b="1" u="sng" smtClean="0">
                <a:solidFill>
                  <a:srgbClr val="FF0000"/>
                </a:solidFill>
              </a:rPr>
              <a:t>"Дальше,  дальше,  дальше..." </a:t>
            </a:r>
            <a:r>
              <a:rPr lang="ru-RU" sz="3600" b="1" smtClean="0">
                <a:solidFill>
                  <a:srgbClr val="FF0000"/>
                </a:solidFill>
              </a:rPr>
              <a:t/>
            </a:r>
            <a:br>
              <a:rPr lang="ru-RU" sz="3600" b="1" smtClean="0">
                <a:solidFill>
                  <a:srgbClr val="FF0000"/>
                </a:solidFill>
              </a:rPr>
            </a:br>
            <a:endParaRPr lang="ru-RU" sz="3600" b="1" smtClean="0">
              <a:solidFill>
                <a:srgbClr val="FF0000"/>
              </a:solidFill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6202363" cy="5184775"/>
          </a:xfrm>
        </p:spPr>
        <p:txBody>
          <a:bodyPr/>
          <a:lstStyle/>
          <a:p>
            <a:pPr marL="358775" indent="-358775" eaLnBrk="1" hangingPunct="1">
              <a:lnSpc>
                <a:spcPct val="80000"/>
              </a:lnSpc>
              <a:buFontTx/>
              <a:buNone/>
            </a:pPr>
            <a:r>
              <a:rPr lang="ru-RU" sz="2800" b="1" smtClean="0"/>
              <a:t>Вопросы для команды 1.</a:t>
            </a:r>
            <a:endParaRPr lang="ru-RU" sz="2800" smtClean="0"/>
          </a:p>
          <a:p>
            <a:pPr marL="358775" indent="-358775" eaLnBrk="1" hangingPunct="1">
              <a:lnSpc>
                <a:spcPct val="80000"/>
              </a:lnSpc>
              <a:buFontTx/>
              <a:buAutoNum type="arabicPeriod"/>
            </a:pPr>
            <a:r>
              <a:rPr lang="ru-RU" sz="2800" smtClean="0"/>
              <a:t>Наука о законах, методах и способах накопления, обработки и передачи информации. </a:t>
            </a:r>
          </a:p>
          <a:p>
            <a:pPr marL="358775" indent="-358775" eaLnBrk="1" hangingPunct="1">
              <a:lnSpc>
                <a:spcPct val="80000"/>
              </a:lnSpc>
              <a:buFontTx/>
              <a:buAutoNum type="arabicPeriod"/>
            </a:pPr>
            <a:r>
              <a:rPr lang="ru-RU" sz="2800" smtClean="0"/>
              <a:t>Устройство ввода информации.          </a:t>
            </a:r>
          </a:p>
          <a:p>
            <a:pPr marL="358775" indent="-358775" eaLnBrk="1" hangingPunct="1">
              <a:lnSpc>
                <a:spcPct val="80000"/>
              </a:lnSpc>
              <a:buFontTx/>
              <a:buAutoNum type="arabicPeriod"/>
            </a:pPr>
            <a:r>
              <a:rPr lang="ru-RU" sz="2800" smtClean="0"/>
              <a:t>Сколько байт в одном килобайте. </a:t>
            </a:r>
          </a:p>
          <a:p>
            <a:pPr marL="358775" indent="-358775" eaLnBrk="1" hangingPunct="1">
              <a:lnSpc>
                <a:spcPct val="80000"/>
              </a:lnSpc>
              <a:buFontTx/>
              <a:buAutoNum type="arabicPeriod"/>
            </a:pPr>
            <a:r>
              <a:rPr lang="ru-RU" sz="2800" smtClean="0"/>
              <a:t>Устройство ввода в ЭВМ информации непосредственно с листа. </a:t>
            </a:r>
          </a:p>
          <a:p>
            <a:pPr marL="358775" indent="-358775" eaLnBrk="1" hangingPunct="1">
              <a:lnSpc>
                <a:spcPct val="80000"/>
              </a:lnSpc>
              <a:buFontTx/>
              <a:buAutoNum type="arabicPeriod"/>
            </a:pPr>
            <a:r>
              <a:rPr lang="ru-RU" sz="2800" smtClean="0"/>
              <a:t>Минимальная единица измерения кол-ва информации. </a:t>
            </a:r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6588125" y="1989138"/>
            <a:ext cx="2160588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Информатика </a:t>
            </a:r>
          </a:p>
        </p:txBody>
      </p:sp>
      <p:sp>
        <p:nvSpPr>
          <p:cNvPr id="104455" name="Rectangle 7"/>
          <p:cNvSpPr>
            <a:spLocks noChangeArrowheads="1"/>
          </p:cNvSpPr>
          <p:nvPr/>
        </p:nvSpPr>
        <p:spPr bwMode="auto">
          <a:xfrm>
            <a:off x="6572250" y="3071813"/>
            <a:ext cx="2160588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Клавиатура  </a:t>
            </a:r>
          </a:p>
        </p:txBody>
      </p:sp>
      <p:sp>
        <p:nvSpPr>
          <p:cNvPr id="104456" name="Rectangle 8"/>
          <p:cNvSpPr>
            <a:spLocks noChangeArrowheads="1"/>
          </p:cNvSpPr>
          <p:nvPr/>
        </p:nvSpPr>
        <p:spPr bwMode="auto">
          <a:xfrm>
            <a:off x="6588125" y="3789363"/>
            <a:ext cx="2160588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1024</a:t>
            </a:r>
          </a:p>
        </p:txBody>
      </p:sp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6643688" y="4572000"/>
            <a:ext cx="2160587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Сканер </a:t>
            </a:r>
          </a:p>
        </p:txBody>
      </p:sp>
      <p:sp>
        <p:nvSpPr>
          <p:cNvPr id="104458" name="Rectangle 10"/>
          <p:cNvSpPr>
            <a:spLocks noChangeArrowheads="1"/>
          </p:cNvSpPr>
          <p:nvPr/>
        </p:nvSpPr>
        <p:spPr bwMode="auto">
          <a:xfrm>
            <a:off x="6643688" y="5786438"/>
            <a:ext cx="2160587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Бит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 animBg="1"/>
      <p:bldP spid="104455" grpId="0" animBg="1"/>
      <p:bldP spid="104456" grpId="0" animBg="1"/>
      <p:bldP spid="104457" grpId="0" animBg="1"/>
      <p:bldP spid="1044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u="sng" smtClean="0">
                <a:solidFill>
                  <a:srgbClr val="FF0000"/>
                </a:solidFill>
              </a:rPr>
              <a:t>2  тур.  </a:t>
            </a:r>
            <a:br>
              <a:rPr lang="ru-RU" sz="3600" b="1" u="sng" smtClean="0">
                <a:solidFill>
                  <a:srgbClr val="FF0000"/>
                </a:solidFill>
              </a:rPr>
            </a:br>
            <a:r>
              <a:rPr lang="ru-RU" sz="3600" b="1" u="sng" smtClean="0">
                <a:solidFill>
                  <a:srgbClr val="FF0000"/>
                </a:solidFill>
              </a:rPr>
              <a:t>"Дальше,  дальше,  дальше..." </a:t>
            </a:r>
            <a:r>
              <a:rPr lang="ru-RU" sz="3600" b="1" smtClean="0">
                <a:solidFill>
                  <a:srgbClr val="FF0000"/>
                </a:solidFill>
              </a:rPr>
              <a:t/>
            </a:r>
            <a:br>
              <a:rPr lang="ru-RU" sz="3600" b="1" smtClean="0">
                <a:solidFill>
                  <a:srgbClr val="FF0000"/>
                </a:solidFill>
              </a:rPr>
            </a:br>
            <a:endParaRPr lang="ru-RU" sz="3600" b="1" smtClean="0">
              <a:solidFill>
                <a:srgbClr val="FF0000"/>
              </a:solidFill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412875"/>
            <a:ext cx="6157913" cy="5329238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buFontTx/>
              <a:buNone/>
            </a:pPr>
            <a:r>
              <a:rPr lang="ru-RU" sz="2800" b="1" smtClean="0"/>
              <a:t>Вопросы для команды 2.</a:t>
            </a:r>
            <a:endParaRPr lang="ru-RU" sz="2800" smtClean="0"/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ru-RU" sz="2800" smtClean="0"/>
              <a:t>Центральное устройство компьютера   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ru-RU" sz="2800" smtClean="0"/>
              <a:t>Сколько бит в одном байте 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ru-RU" sz="2800" smtClean="0"/>
              <a:t>Поименованная область внешней памяти 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ru-RU" sz="2800" smtClean="0"/>
              <a:t>Программы для управления процессором, внутренней памятью, внешними устройствами, работой файлов 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ru-RU" sz="2800" smtClean="0"/>
              <a:t>Что является носителем информации: клавиатура; мышь; магнитный диск; принтер. </a:t>
            </a:r>
          </a:p>
          <a:p>
            <a:pPr marL="381000" indent="-381000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6588125" y="1989138"/>
            <a:ext cx="2160588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Процессор  </a:t>
            </a:r>
          </a:p>
        </p:txBody>
      </p:sp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6643688" y="2643188"/>
            <a:ext cx="2160587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8 </a:t>
            </a:r>
          </a:p>
        </p:txBody>
      </p:sp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6572250" y="3214688"/>
            <a:ext cx="2160588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Файл  </a:t>
            </a:r>
          </a:p>
        </p:txBody>
      </p:sp>
      <p:sp>
        <p:nvSpPr>
          <p:cNvPr id="105479" name="Rectangle 7"/>
          <p:cNvSpPr>
            <a:spLocks noChangeArrowheads="1"/>
          </p:cNvSpPr>
          <p:nvPr/>
        </p:nvSpPr>
        <p:spPr bwMode="auto">
          <a:xfrm>
            <a:off x="6000750" y="4000500"/>
            <a:ext cx="2786063" cy="357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Операционная система  </a:t>
            </a:r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6588125" y="5229225"/>
            <a:ext cx="2160588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Магнитный диск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 animBg="1"/>
      <p:bldP spid="105477" grpId="0" animBg="1"/>
      <p:bldP spid="105478" grpId="0" animBg="1"/>
      <p:bldP spid="105479" grpId="0" animBg="1"/>
      <p:bldP spid="1054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655" name="Group 63"/>
          <p:cNvGraphicFramePr>
            <a:graphicFrameLocks noGrp="1"/>
          </p:cNvGraphicFramePr>
          <p:nvPr/>
        </p:nvGraphicFramePr>
        <p:xfrm>
          <a:off x="971550" y="1557338"/>
          <a:ext cx="7151688" cy="5014914"/>
        </p:xfrm>
        <a:graphic>
          <a:graphicData uri="http://schemas.openxmlformats.org/drawingml/2006/table">
            <a:tbl>
              <a:tblPr/>
              <a:tblGrid>
                <a:gridCol w="1430338"/>
                <a:gridCol w="1430337"/>
                <a:gridCol w="1430338"/>
                <a:gridCol w="1430337"/>
                <a:gridCol w="1430338"/>
              </a:tblGrid>
              <a:tr h="982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5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28" name="WordArt 43"/>
          <p:cNvSpPr>
            <a:spLocks noChangeArrowheads="1" noChangeShapeType="1" noTextEdit="1"/>
          </p:cNvSpPr>
          <p:nvPr/>
        </p:nvSpPr>
        <p:spPr bwMode="auto">
          <a:xfrm>
            <a:off x="971550" y="476250"/>
            <a:ext cx="648017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Счастливый случай!</a:t>
            </a:r>
          </a:p>
        </p:txBody>
      </p:sp>
      <p:sp>
        <p:nvSpPr>
          <p:cNvPr id="12329" name="Text Box 4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187450" y="1700213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hlinkClick r:id="rId2" action="ppaction://hlinksldjump"/>
              </a:rPr>
              <a:t>1</a:t>
            </a:r>
            <a:endParaRPr lang="en-US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330" name="Text Box 45"/>
          <p:cNvSpPr txBox="1">
            <a:spLocks noChangeArrowheads="1"/>
          </p:cNvSpPr>
          <p:nvPr/>
        </p:nvSpPr>
        <p:spPr bwMode="auto">
          <a:xfrm>
            <a:off x="5508625" y="5661025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3" action="ppaction://hlinksldjump"/>
              </a:rPr>
              <a:t>2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31" name="Text Box 46"/>
          <p:cNvSpPr txBox="1">
            <a:spLocks noChangeArrowheads="1"/>
          </p:cNvSpPr>
          <p:nvPr/>
        </p:nvSpPr>
        <p:spPr bwMode="auto">
          <a:xfrm>
            <a:off x="4067175" y="3716338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4" action="ppaction://hlinksldjump"/>
              </a:rPr>
              <a:t>3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32" name="Text Box 47"/>
          <p:cNvSpPr txBox="1">
            <a:spLocks noChangeArrowheads="1"/>
          </p:cNvSpPr>
          <p:nvPr/>
        </p:nvSpPr>
        <p:spPr bwMode="auto">
          <a:xfrm>
            <a:off x="5508625" y="1700213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5" action="ppaction://hlinksldjump"/>
              </a:rPr>
              <a:t>4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33" name="Text Box 48"/>
          <p:cNvSpPr txBox="1">
            <a:spLocks noChangeArrowheads="1"/>
          </p:cNvSpPr>
          <p:nvPr/>
        </p:nvSpPr>
        <p:spPr bwMode="auto">
          <a:xfrm>
            <a:off x="1187450" y="3573463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6" action="ppaction://hlinksldjump"/>
              </a:rPr>
              <a:t>5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34" name="Text Box 49"/>
          <p:cNvSpPr txBox="1">
            <a:spLocks noChangeArrowheads="1"/>
          </p:cNvSpPr>
          <p:nvPr/>
        </p:nvSpPr>
        <p:spPr bwMode="auto">
          <a:xfrm>
            <a:off x="2627313" y="4652963"/>
            <a:ext cx="935037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7" action="ppaction://hlinksldjump"/>
              </a:rPr>
              <a:t>6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35" name="Text Box 50"/>
          <p:cNvSpPr txBox="1">
            <a:spLocks noChangeArrowheads="1"/>
          </p:cNvSpPr>
          <p:nvPr/>
        </p:nvSpPr>
        <p:spPr bwMode="auto">
          <a:xfrm>
            <a:off x="4140200" y="1700213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8" action="ppaction://hlinksldjump"/>
              </a:rPr>
              <a:t>7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36" name="Text Box 51"/>
          <p:cNvSpPr txBox="1">
            <a:spLocks noChangeArrowheads="1"/>
          </p:cNvSpPr>
          <p:nvPr/>
        </p:nvSpPr>
        <p:spPr bwMode="auto">
          <a:xfrm>
            <a:off x="5435600" y="3644900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9" action="ppaction://hlinksldjump"/>
              </a:rPr>
              <a:t>8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37" name="Text Box 52"/>
          <p:cNvSpPr txBox="1">
            <a:spLocks noChangeArrowheads="1"/>
          </p:cNvSpPr>
          <p:nvPr/>
        </p:nvSpPr>
        <p:spPr bwMode="auto">
          <a:xfrm>
            <a:off x="1187450" y="5734050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0" action="ppaction://hlinksldjump"/>
              </a:rPr>
              <a:t>9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38" name="Text Box 53"/>
          <p:cNvSpPr txBox="1">
            <a:spLocks noChangeArrowheads="1"/>
          </p:cNvSpPr>
          <p:nvPr/>
        </p:nvSpPr>
        <p:spPr bwMode="auto">
          <a:xfrm>
            <a:off x="6877050" y="1700213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9" action="ppaction://hlinksldjump"/>
              </a:rPr>
              <a:t>10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39" name="Text Box 54"/>
          <p:cNvSpPr txBox="1">
            <a:spLocks noChangeArrowheads="1"/>
          </p:cNvSpPr>
          <p:nvPr/>
        </p:nvSpPr>
        <p:spPr bwMode="auto">
          <a:xfrm>
            <a:off x="2627313" y="3644900"/>
            <a:ext cx="935037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1" action="ppaction://hlinksldjump"/>
              </a:rPr>
              <a:t>11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40" name="Text Box 55"/>
          <p:cNvSpPr txBox="1">
            <a:spLocks noChangeArrowheads="1"/>
          </p:cNvSpPr>
          <p:nvPr/>
        </p:nvSpPr>
        <p:spPr bwMode="auto">
          <a:xfrm>
            <a:off x="2627313" y="1700213"/>
            <a:ext cx="935037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2" action="ppaction://hlinksldjump"/>
              </a:rPr>
              <a:t>12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41" name="Text Box 56"/>
          <p:cNvSpPr txBox="1">
            <a:spLocks noChangeArrowheads="1"/>
          </p:cNvSpPr>
          <p:nvPr/>
        </p:nvSpPr>
        <p:spPr bwMode="auto">
          <a:xfrm>
            <a:off x="4067175" y="5734050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3" action="ppaction://hlinksldjump"/>
              </a:rPr>
              <a:t>13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42" name="Text Box 57"/>
          <p:cNvSpPr txBox="1">
            <a:spLocks noChangeArrowheads="1"/>
          </p:cNvSpPr>
          <p:nvPr/>
        </p:nvSpPr>
        <p:spPr bwMode="auto">
          <a:xfrm>
            <a:off x="1187450" y="2636838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4" action="ppaction://hlinksldjump"/>
              </a:rPr>
              <a:t>14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43" name="Text Box 58"/>
          <p:cNvSpPr txBox="1">
            <a:spLocks noChangeArrowheads="1"/>
          </p:cNvSpPr>
          <p:nvPr/>
        </p:nvSpPr>
        <p:spPr bwMode="auto">
          <a:xfrm>
            <a:off x="6948488" y="3644900"/>
            <a:ext cx="935037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5" action="ppaction://hlinksldjump"/>
              </a:rPr>
              <a:t>15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44" name="Text Box 60"/>
          <p:cNvSpPr txBox="1">
            <a:spLocks noChangeArrowheads="1"/>
          </p:cNvSpPr>
          <p:nvPr/>
        </p:nvSpPr>
        <p:spPr bwMode="auto">
          <a:xfrm>
            <a:off x="5508625" y="2636838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6" action="ppaction://hlinksldjump"/>
              </a:rPr>
              <a:t>17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45" name="Text Box 61"/>
          <p:cNvSpPr txBox="1">
            <a:spLocks noChangeArrowheads="1"/>
          </p:cNvSpPr>
          <p:nvPr/>
        </p:nvSpPr>
        <p:spPr bwMode="auto">
          <a:xfrm>
            <a:off x="2627313" y="2636838"/>
            <a:ext cx="935037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7" action="ppaction://hlinksldjump"/>
              </a:rPr>
              <a:t>18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46" name="Text Box 62"/>
          <p:cNvSpPr txBox="1">
            <a:spLocks noChangeArrowheads="1"/>
          </p:cNvSpPr>
          <p:nvPr/>
        </p:nvSpPr>
        <p:spPr bwMode="auto">
          <a:xfrm>
            <a:off x="6948488" y="4652963"/>
            <a:ext cx="935037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7" action="ppaction://hlinksldjump"/>
              </a:rPr>
              <a:t>19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47" name="Text Box 64"/>
          <p:cNvSpPr txBox="1">
            <a:spLocks noChangeArrowheads="1"/>
          </p:cNvSpPr>
          <p:nvPr/>
        </p:nvSpPr>
        <p:spPr bwMode="auto">
          <a:xfrm>
            <a:off x="1187450" y="4652963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8" action="ppaction://hlinksldjump"/>
              </a:rPr>
              <a:t>20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48" name="Text Box 65"/>
          <p:cNvSpPr txBox="1">
            <a:spLocks noChangeArrowheads="1"/>
          </p:cNvSpPr>
          <p:nvPr/>
        </p:nvSpPr>
        <p:spPr bwMode="auto">
          <a:xfrm>
            <a:off x="2627313" y="5734050"/>
            <a:ext cx="935037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9" action="ppaction://hlinksldjump"/>
              </a:rPr>
              <a:t>21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49" name="Text Box 66"/>
          <p:cNvSpPr txBox="1">
            <a:spLocks noChangeArrowheads="1"/>
          </p:cNvSpPr>
          <p:nvPr/>
        </p:nvSpPr>
        <p:spPr bwMode="auto">
          <a:xfrm>
            <a:off x="4067175" y="2636838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20" action="ppaction://hlinksldjump"/>
              </a:rPr>
              <a:t>22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50" name="Text Box 67"/>
          <p:cNvSpPr txBox="1">
            <a:spLocks noChangeArrowheads="1"/>
          </p:cNvSpPr>
          <p:nvPr/>
        </p:nvSpPr>
        <p:spPr bwMode="auto">
          <a:xfrm>
            <a:off x="6877050" y="2636838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11" action="ppaction://hlinksldjump"/>
              </a:rPr>
              <a:t>23</a:t>
            </a:r>
            <a:endParaRPr lang="en-US" sz="4000" b="1">
              <a:solidFill>
                <a:srgbClr val="9900FF"/>
              </a:solidFill>
            </a:endParaRPr>
          </a:p>
        </p:txBody>
      </p:sp>
      <p:sp>
        <p:nvSpPr>
          <p:cNvPr id="12351" name="Text Box 69"/>
          <p:cNvSpPr txBox="1">
            <a:spLocks noChangeArrowheads="1"/>
          </p:cNvSpPr>
          <p:nvPr/>
        </p:nvSpPr>
        <p:spPr bwMode="auto">
          <a:xfrm>
            <a:off x="5508625" y="4652963"/>
            <a:ext cx="935038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9900FF"/>
                </a:solidFill>
                <a:hlinkClick r:id="rId21" action="ppaction://hlinksldjump"/>
              </a:rPr>
              <a:t>25</a:t>
            </a:r>
            <a:endParaRPr lang="en-US" sz="4000" b="1">
              <a:solidFill>
                <a:srgbClr val="9900FF"/>
              </a:solidFill>
            </a:endParaRPr>
          </a:p>
        </p:txBody>
      </p:sp>
      <p:pic>
        <p:nvPicPr>
          <p:cNvPr id="12352" name="Picture 68" descr="C:\Documents and Settings\Admin\Мои документы\картинкиии\Улыбки, смайлы\67.gif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6858000" y="5572125"/>
            <a:ext cx="100012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53" name="Picture 69" descr="C:\Documents and Settings\Admin\Мои документы\картинкиии\Улыбки, смайлы\f8d608fd2d03547ade4bdd56d034d467.gif"/>
          <p:cNvPicPr>
            <a:picLocks noChangeAspect="1" noChangeArrowheads="1" noCrop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071938" y="4572000"/>
            <a:ext cx="928687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1568</TotalTime>
  <Words>1401</Words>
  <Application>Microsoft Office PowerPoint</Application>
  <PresentationFormat>Экран (4:3)</PresentationFormat>
  <Paragraphs>1014</Paragraphs>
  <Slides>61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Оформление по умолчанию</vt:lpstr>
      <vt:lpstr>   внеклассное мероприятие по информатике</vt:lpstr>
      <vt:lpstr>Игра  «Турнир знатоков»</vt:lpstr>
      <vt:lpstr>Слайд 3</vt:lpstr>
      <vt:lpstr>Слайд 4</vt:lpstr>
      <vt:lpstr>1 тур. «Анаграммы» </vt:lpstr>
      <vt:lpstr>Слайд 6</vt:lpstr>
      <vt:lpstr>2  тур.   "Дальше,  дальше,  дальше..."  </vt:lpstr>
      <vt:lpstr>2  тур.   "Дальше,  дальше,  дальше..." 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3 тур. Склейка слов.</vt:lpstr>
      <vt:lpstr>3 тур. Склейка слов.</vt:lpstr>
      <vt:lpstr>4 тур. «Прочти слова» </vt:lpstr>
      <vt:lpstr>Задание болельщикам</vt:lpstr>
      <vt:lpstr>Задание болельщикам</vt:lpstr>
      <vt:lpstr>Задание болельщикам</vt:lpstr>
      <vt:lpstr>Задание болельщикам</vt:lpstr>
      <vt:lpstr>Задание болельщикам</vt:lpstr>
      <vt:lpstr>Задание болельщикам</vt:lpstr>
      <vt:lpstr>4 тур. «Прочти слова» </vt:lpstr>
      <vt:lpstr>5 тур «Опознай пословицу»</vt:lpstr>
      <vt:lpstr>6 тур. «Задание капитанам»   </vt:lpstr>
      <vt:lpstr>6 тур – задание для всех. «Толи правда, толи – ложь»</vt:lpstr>
      <vt:lpstr>Слайд 47</vt:lpstr>
      <vt:lpstr>1. Гибкий магнитный диск</vt:lpstr>
      <vt:lpstr>2. Устройство вывода информации на бумажный носитель </vt:lpstr>
      <vt:lpstr>3. Информация, хранящаяся на устройстве внешней памяти под определенным именем </vt:lpstr>
      <vt:lpstr>4.Устройство вывода информации </vt:lpstr>
      <vt:lpstr>5. Алгоритм, записанный на языке, которым пользуется компьютер</vt:lpstr>
      <vt:lpstr>6. Совокупность четко сформулированных правил для решения задачи за конечное число шагов</vt:lpstr>
      <vt:lpstr>7. Единица измерения информации для хранения одного символа </vt:lpstr>
      <vt:lpstr>8. Наименьшая единица измерения информации</vt:lpstr>
      <vt:lpstr>9. Жёсткий диск </vt:lpstr>
      <vt:lpstr>10. Оптическое устройство ввода информации </vt:lpstr>
      <vt:lpstr>11. Программа для подготовки текста </vt:lpstr>
      <vt:lpstr>Слайд 59</vt:lpstr>
      <vt:lpstr>Слайд 60</vt:lpstr>
      <vt:lpstr>Слайд 61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WIN7XP</cp:lastModifiedBy>
  <cp:revision>140</cp:revision>
  <dcterms:created xsi:type="dcterms:W3CDTF">2009-02-06T08:45:38Z</dcterms:created>
  <dcterms:modified xsi:type="dcterms:W3CDTF">2013-01-10T19:07:28Z</dcterms:modified>
</cp:coreProperties>
</file>