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8" r:id="rId1"/>
  </p:sldMasterIdLst>
  <p:sldIdLst>
    <p:sldId id="256" r:id="rId2"/>
    <p:sldId id="293" r:id="rId3"/>
    <p:sldId id="291" r:id="rId4"/>
    <p:sldId id="259" r:id="rId5"/>
    <p:sldId id="265" r:id="rId6"/>
    <p:sldId id="280" r:id="rId7"/>
    <p:sldId id="282" r:id="rId8"/>
    <p:sldId id="266" r:id="rId9"/>
    <p:sldId id="277" r:id="rId10"/>
    <p:sldId id="278" r:id="rId11"/>
    <p:sldId id="268" r:id="rId12"/>
    <p:sldId id="283" r:id="rId13"/>
    <p:sldId id="289" r:id="rId14"/>
    <p:sldId id="285" r:id="rId15"/>
    <p:sldId id="269" r:id="rId16"/>
    <p:sldId id="270" r:id="rId17"/>
    <p:sldId id="271" r:id="rId18"/>
    <p:sldId id="272" r:id="rId19"/>
    <p:sldId id="273" r:id="rId20"/>
    <p:sldId id="294" r:id="rId21"/>
    <p:sldId id="295" r:id="rId22"/>
    <p:sldId id="297" r:id="rId23"/>
    <p:sldId id="298" r:id="rId24"/>
    <p:sldId id="29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8425C"/>
    <a:srgbClr val="BEC0E0"/>
    <a:srgbClr val="A2A5D2"/>
    <a:srgbClr val="6666FF"/>
    <a:srgbClr val="CCECFF"/>
    <a:srgbClr val="FFC1FF"/>
    <a:srgbClr val="FF57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DFA251-FB45-42D8-91C2-01C033987DB7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5BFE07D9-1776-41EE-B33F-62DFCC6F7F0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0,256</a:t>
          </a:r>
        </a:p>
      </dgm:t>
    </dgm:pt>
    <dgm:pt modelId="{7E5A41AE-7D35-4E43-AA1A-17E6EF92A7E3}" type="parTrans" cxnId="{D337B0A4-7F8E-4795-BBDA-F07483184D63}">
      <dgm:prSet/>
      <dgm:spPr/>
      <dgm:t>
        <a:bodyPr/>
        <a:lstStyle/>
        <a:p>
          <a:endParaRPr lang="ru-RU"/>
        </a:p>
      </dgm:t>
    </dgm:pt>
    <dgm:pt modelId="{83F693D0-B71A-4313-B004-60291FCDE053}" type="sibTrans" cxnId="{D337B0A4-7F8E-4795-BBDA-F07483184D63}">
      <dgm:prSet/>
      <dgm:spPr/>
      <dgm:t>
        <a:bodyPr/>
        <a:lstStyle/>
        <a:p>
          <a:endParaRPr lang="ru-RU"/>
        </a:p>
      </dgm:t>
    </dgm:pt>
    <dgm:pt modelId="{29F9C586-D5A7-4E8C-A7BA-EBDD326431C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0,09</a:t>
          </a:r>
        </a:p>
      </dgm:t>
    </dgm:pt>
    <dgm:pt modelId="{7DE8D246-77E2-402D-ADD1-B1310CF5E26E}" type="parTrans" cxnId="{C28403A8-A5EB-4077-9577-B04CE8251073}">
      <dgm:prSet/>
      <dgm:spPr/>
      <dgm:t>
        <a:bodyPr/>
        <a:lstStyle/>
        <a:p>
          <a:endParaRPr lang="ru-RU"/>
        </a:p>
      </dgm:t>
    </dgm:pt>
    <dgm:pt modelId="{B1361353-02D3-4B0B-A8D2-614313980067}" type="sibTrans" cxnId="{C28403A8-A5EB-4077-9577-B04CE8251073}">
      <dgm:prSet/>
      <dgm:spPr/>
      <dgm:t>
        <a:bodyPr/>
        <a:lstStyle/>
        <a:p>
          <a:endParaRPr lang="ru-RU"/>
        </a:p>
      </dgm:t>
    </dgm:pt>
    <dgm:pt modelId="{B9FF178B-4A2F-4B10-83AA-E26DA27D871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15/30</a:t>
          </a:r>
        </a:p>
      </dgm:t>
    </dgm:pt>
    <dgm:pt modelId="{452CB3F0-5891-40D7-90F3-3DF59A5BB155}" type="parTrans" cxnId="{E27EAEC2-3EAB-443A-AEFD-136F73EFC6B2}">
      <dgm:prSet/>
      <dgm:spPr/>
      <dgm:t>
        <a:bodyPr/>
        <a:lstStyle/>
        <a:p>
          <a:endParaRPr lang="ru-RU"/>
        </a:p>
      </dgm:t>
    </dgm:pt>
    <dgm:pt modelId="{EF7106A9-9B04-48C1-9728-6DDA4FC0D515}" type="sibTrans" cxnId="{E27EAEC2-3EAB-443A-AEFD-136F73EFC6B2}">
      <dgm:prSet/>
      <dgm:spPr/>
      <dgm:t>
        <a:bodyPr/>
        <a:lstStyle/>
        <a:p>
          <a:endParaRPr lang="ru-RU"/>
        </a:p>
      </dgm:t>
    </dgm:pt>
    <dgm:pt modelId="{8CBB4606-4555-47E0-80DD-9E3F9D6BBA5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1/9</a:t>
          </a:r>
        </a:p>
      </dgm:t>
    </dgm:pt>
    <dgm:pt modelId="{F7C00E13-492C-4590-9E31-6DD0439E485C}" type="parTrans" cxnId="{080382BC-6739-483D-8850-A205A9B5BDF5}">
      <dgm:prSet/>
      <dgm:spPr/>
      <dgm:t>
        <a:bodyPr/>
        <a:lstStyle/>
        <a:p>
          <a:endParaRPr lang="ru-RU"/>
        </a:p>
      </dgm:t>
    </dgm:pt>
    <dgm:pt modelId="{27E04557-384A-4CB7-8B2F-A8DBB5230A1B}" type="sibTrans" cxnId="{080382BC-6739-483D-8850-A205A9B5BDF5}">
      <dgm:prSet/>
      <dgm:spPr/>
      <dgm:t>
        <a:bodyPr/>
        <a:lstStyle/>
        <a:p>
          <a:endParaRPr lang="ru-RU"/>
        </a:p>
      </dgm:t>
    </dgm:pt>
    <dgm:pt modelId="{832ECA1A-25C4-4C21-9C06-2AAAADC6EE3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5/9</a:t>
          </a:r>
        </a:p>
      </dgm:t>
    </dgm:pt>
    <dgm:pt modelId="{C20B25EB-EBDC-449C-AC7D-D0B7EFBD0295}" type="parTrans" cxnId="{A99320E8-BF18-4CCB-842D-67AB4D2AC801}">
      <dgm:prSet/>
      <dgm:spPr/>
      <dgm:t>
        <a:bodyPr/>
        <a:lstStyle/>
        <a:p>
          <a:endParaRPr lang="ru-RU"/>
        </a:p>
      </dgm:t>
    </dgm:pt>
    <dgm:pt modelId="{98328750-32EF-4A1D-8D33-46C33B7490CC}" type="sibTrans" cxnId="{A99320E8-BF18-4CCB-842D-67AB4D2AC801}">
      <dgm:prSet/>
      <dgm:spPr/>
      <dgm:t>
        <a:bodyPr/>
        <a:lstStyle/>
        <a:p>
          <a:endParaRPr lang="ru-RU"/>
        </a:p>
      </dgm:t>
    </dgm:pt>
    <dgm:pt modelId="{AE7C2EA6-8E08-4A41-BBEE-C4534430DC6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17/39</a:t>
          </a:r>
        </a:p>
      </dgm:t>
    </dgm:pt>
    <dgm:pt modelId="{31F10515-B8A1-441B-9E53-1FD23BB4E083}" type="parTrans" cxnId="{3DE6802F-2271-4E97-BDBC-DA921418170E}">
      <dgm:prSet/>
      <dgm:spPr/>
      <dgm:t>
        <a:bodyPr/>
        <a:lstStyle/>
        <a:p>
          <a:endParaRPr lang="ru-RU"/>
        </a:p>
      </dgm:t>
    </dgm:pt>
    <dgm:pt modelId="{922414F0-DF3A-4A80-AD74-D6C3D7255A64}" type="sibTrans" cxnId="{3DE6802F-2271-4E97-BDBC-DA921418170E}">
      <dgm:prSet/>
      <dgm:spPr/>
      <dgm:t>
        <a:bodyPr/>
        <a:lstStyle/>
        <a:p>
          <a:endParaRPr lang="ru-RU"/>
        </a:p>
      </dgm:t>
    </dgm:pt>
    <dgm:pt modelId="{36E54A18-9BC9-4F30-8EB3-4C1A2FBD1EB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rPr>
            <a:t>3,64</a:t>
          </a:r>
        </a:p>
      </dgm:t>
    </dgm:pt>
    <dgm:pt modelId="{5B591C5B-66EF-4874-A949-049FFCB171EF}" type="parTrans" cxnId="{D67E8311-C168-48AA-922E-4EDD4B811C66}">
      <dgm:prSet/>
      <dgm:spPr/>
      <dgm:t>
        <a:bodyPr/>
        <a:lstStyle/>
        <a:p>
          <a:endParaRPr lang="ru-RU"/>
        </a:p>
      </dgm:t>
    </dgm:pt>
    <dgm:pt modelId="{7A40DC9B-2DBA-4649-8CBE-E1AECE531D2D}" type="sibTrans" cxnId="{D67E8311-C168-48AA-922E-4EDD4B811C66}">
      <dgm:prSet/>
      <dgm:spPr/>
      <dgm:t>
        <a:bodyPr/>
        <a:lstStyle/>
        <a:p>
          <a:endParaRPr lang="ru-RU"/>
        </a:p>
      </dgm:t>
    </dgm:pt>
    <dgm:pt modelId="{F73AF935-4106-4770-993C-B7A7C3B5574D}" type="pres">
      <dgm:prSet presAssocID="{E8DFA251-FB45-42D8-91C2-01C033987DB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507E835-7270-4D4D-9C95-4AAC8BD8AB55}" type="pres">
      <dgm:prSet presAssocID="{5BFE07D9-1776-41EE-B33F-62DFCC6F7F02}" presName="centerShape" presStyleLbl="node0" presStyleIdx="0" presStyleCnt="1"/>
      <dgm:spPr/>
      <dgm:t>
        <a:bodyPr/>
        <a:lstStyle/>
        <a:p>
          <a:endParaRPr lang="ru-RU"/>
        </a:p>
      </dgm:t>
    </dgm:pt>
    <dgm:pt modelId="{9060B0F3-8F7E-4EF4-8294-807FF91AF5E1}" type="pres">
      <dgm:prSet presAssocID="{7DE8D246-77E2-402D-ADD1-B1310CF5E26E}" presName="Name9" presStyleLbl="parChTrans1D2" presStyleIdx="0" presStyleCnt="6"/>
      <dgm:spPr/>
      <dgm:t>
        <a:bodyPr/>
        <a:lstStyle/>
        <a:p>
          <a:endParaRPr lang="ru-RU"/>
        </a:p>
      </dgm:t>
    </dgm:pt>
    <dgm:pt modelId="{3481189F-F991-47C5-BF5D-45E4C883C31A}" type="pres">
      <dgm:prSet presAssocID="{7DE8D246-77E2-402D-ADD1-B1310CF5E26E}" presName="connTx" presStyleLbl="parChTrans1D2" presStyleIdx="0" presStyleCnt="6"/>
      <dgm:spPr/>
      <dgm:t>
        <a:bodyPr/>
        <a:lstStyle/>
        <a:p>
          <a:endParaRPr lang="ru-RU"/>
        </a:p>
      </dgm:t>
    </dgm:pt>
    <dgm:pt modelId="{B0BC1A8D-FCCA-4E07-8432-EFCABCD96167}" type="pres">
      <dgm:prSet presAssocID="{29F9C586-D5A7-4E8C-A7BA-EBDD326431C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21555-4254-46EF-AF95-2026C3FFF84A}" type="pres">
      <dgm:prSet presAssocID="{452CB3F0-5891-40D7-90F3-3DF59A5BB155}" presName="Name9" presStyleLbl="parChTrans1D2" presStyleIdx="1" presStyleCnt="6"/>
      <dgm:spPr/>
      <dgm:t>
        <a:bodyPr/>
        <a:lstStyle/>
        <a:p>
          <a:endParaRPr lang="ru-RU"/>
        </a:p>
      </dgm:t>
    </dgm:pt>
    <dgm:pt modelId="{56959DB5-9769-4E92-8011-48DDF3453D79}" type="pres">
      <dgm:prSet presAssocID="{452CB3F0-5891-40D7-90F3-3DF59A5BB155}" presName="connTx" presStyleLbl="parChTrans1D2" presStyleIdx="1" presStyleCnt="6"/>
      <dgm:spPr/>
      <dgm:t>
        <a:bodyPr/>
        <a:lstStyle/>
        <a:p>
          <a:endParaRPr lang="ru-RU"/>
        </a:p>
      </dgm:t>
    </dgm:pt>
    <dgm:pt modelId="{4A5F0CAC-9CFB-4E80-961E-8F3A95A4E40B}" type="pres">
      <dgm:prSet presAssocID="{B9FF178B-4A2F-4B10-83AA-E26DA27D871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1D3BF-9CA3-4F72-9913-7AAB5EB153D3}" type="pres">
      <dgm:prSet presAssocID="{F7C00E13-492C-4590-9E31-6DD0439E485C}" presName="Name9" presStyleLbl="parChTrans1D2" presStyleIdx="2" presStyleCnt="6"/>
      <dgm:spPr/>
      <dgm:t>
        <a:bodyPr/>
        <a:lstStyle/>
        <a:p>
          <a:endParaRPr lang="ru-RU"/>
        </a:p>
      </dgm:t>
    </dgm:pt>
    <dgm:pt modelId="{A706C608-2314-493D-B1B2-F7AEE8378640}" type="pres">
      <dgm:prSet presAssocID="{F7C00E13-492C-4590-9E31-6DD0439E485C}" presName="connTx" presStyleLbl="parChTrans1D2" presStyleIdx="2" presStyleCnt="6"/>
      <dgm:spPr/>
      <dgm:t>
        <a:bodyPr/>
        <a:lstStyle/>
        <a:p>
          <a:endParaRPr lang="ru-RU"/>
        </a:p>
      </dgm:t>
    </dgm:pt>
    <dgm:pt modelId="{AD0AD01A-3CAD-46F5-A4D3-DE8804D18FD9}" type="pres">
      <dgm:prSet presAssocID="{8CBB4606-4555-47E0-80DD-9E3F9D6BBA5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C9C99-561E-4C16-BA0F-AF72C9E4BC71}" type="pres">
      <dgm:prSet presAssocID="{C20B25EB-EBDC-449C-AC7D-D0B7EFBD0295}" presName="Name9" presStyleLbl="parChTrans1D2" presStyleIdx="3" presStyleCnt="6"/>
      <dgm:spPr/>
      <dgm:t>
        <a:bodyPr/>
        <a:lstStyle/>
        <a:p>
          <a:endParaRPr lang="ru-RU"/>
        </a:p>
      </dgm:t>
    </dgm:pt>
    <dgm:pt modelId="{32918E12-14FF-489D-A53E-BF619E3893F8}" type="pres">
      <dgm:prSet presAssocID="{C20B25EB-EBDC-449C-AC7D-D0B7EFBD0295}" presName="connTx" presStyleLbl="parChTrans1D2" presStyleIdx="3" presStyleCnt="6"/>
      <dgm:spPr/>
      <dgm:t>
        <a:bodyPr/>
        <a:lstStyle/>
        <a:p>
          <a:endParaRPr lang="ru-RU"/>
        </a:p>
      </dgm:t>
    </dgm:pt>
    <dgm:pt modelId="{E09CD170-643D-43C9-9E85-E3EC80C898E5}" type="pres">
      <dgm:prSet presAssocID="{832ECA1A-25C4-4C21-9C06-2AAAADC6EE3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5D39D-2933-405F-8E02-F06DEC57F48C}" type="pres">
      <dgm:prSet presAssocID="{31F10515-B8A1-441B-9E53-1FD23BB4E083}" presName="Name9" presStyleLbl="parChTrans1D2" presStyleIdx="4" presStyleCnt="6"/>
      <dgm:spPr/>
      <dgm:t>
        <a:bodyPr/>
        <a:lstStyle/>
        <a:p>
          <a:endParaRPr lang="ru-RU"/>
        </a:p>
      </dgm:t>
    </dgm:pt>
    <dgm:pt modelId="{279FB282-7177-41DC-9BF9-B61CA78E644B}" type="pres">
      <dgm:prSet presAssocID="{31F10515-B8A1-441B-9E53-1FD23BB4E083}" presName="connTx" presStyleLbl="parChTrans1D2" presStyleIdx="4" presStyleCnt="6"/>
      <dgm:spPr/>
      <dgm:t>
        <a:bodyPr/>
        <a:lstStyle/>
        <a:p>
          <a:endParaRPr lang="ru-RU"/>
        </a:p>
      </dgm:t>
    </dgm:pt>
    <dgm:pt modelId="{50B0E153-CDBB-40B5-A087-57D30759CF16}" type="pres">
      <dgm:prSet presAssocID="{AE7C2EA6-8E08-4A41-BBEE-C4534430DC6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4684D-9D8E-40B1-A942-CA1BDE0A5807}" type="pres">
      <dgm:prSet presAssocID="{5B591C5B-66EF-4874-A949-049FFCB171EF}" presName="Name9" presStyleLbl="parChTrans1D2" presStyleIdx="5" presStyleCnt="6"/>
      <dgm:spPr/>
      <dgm:t>
        <a:bodyPr/>
        <a:lstStyle/>
        <a:p>
          <a:endParaRPr lang="ru-RU"/>
        </a:p>
      </dgm:t>
    </dgm:pt>
    <dgm:pt modelId="{989C84E9-D68E-424A-A54F-6F6C2D87815D}" type="pres">
      <dgm:prSet presAssocID="{5B591C5B-66EF-4874-A949-049FFCB171EF}" presName="connTx" presStyleLbl="parChTrans1D2" presStyleIdx="5" presStyleCnt="6"/>
      <dgm:spPr/>
      <dgm:t>
        <a:bodyPr/>
        <a:lstStyle/>
        <a:p>
          <a:endParaRPr lang="ru-RU"/>
        </a:p>
      </dgm:t>
    </dgm:pt>
    <dgm:pt modelId="{557EAA33-25C0-496B-AD94-3BF2FF020FAA}" type="pres">
      <dgm:prSet presAssocID="{36E54A18-9BC9-4F30-8EB3-4C1A2FBD1EB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FE49FC-D2BC-469B-9AFB-E3CD8B5F4AB3}" type="presOf" srcId="{8CBB4606-4555-47E0-80DD-9E3F9D6BBA5D}" destId="{AD0AD01A-3CAD-46F5-A4D3-DE8804D18FD9}" srcOrd="0" destOrd="0" presId="urn:microsoft.com/office/officeart/2005/8/layout/radial1"/>
    <dgm:cxn modelId="{A46050A8-1672-4ADD-8CC1-B07DE41A0EB9}" type="presOf" srcId="{5B591C5B-66EF-4874-A949-049FFCB171EF}" destId="{BC34684D-9D8E-40B1-A942-CA1BDE0A5807}" srcOrd="0" destOrd="0" presId="urn:microsoft.com/office/officeart/2005/8/layout/radial1"/>
    <dgm:cxn modelId="{A2908E61-C672-47C8-BFFA-CFEB245F6012}" type="presOf" srcId="{36E54A18-9BC9-4F30-8EB3-4C1A2FBD1EB2}" destId="{557EAA33-25C0-496B-AD94-3BF2FF020FAA}" srcOrd="0" destOrd="0" presId="urn:microsoft.com/office/officeart/2005/8/layout/radial1"/>
    <dgm:cxn modelId="{0F119520-0C4B-4FFE-8CD0-A3E778BD484C}" type="presOf" srcId="{5B591C5B-66EF-4874-A949-049FFCB171EF}" destId="{989C84E9-D68E-424A-A54F-6F6C2D87815D}" srcOrd="1" destOrd="0" presId="urn:microsoft.com/office/officeart/2005/8/layout/radial1"/>
    <dgm:cxn modelId="{1CF647A4-AB63-44CF-B2F3-2663E5EF12AC}" type="presOf" srcId="{AE7C2EA6-8E08-4A41-BBEE-C4534430DC6D}" destId="{50B0E153-CDBB-40B5-A087-57D30759CF16}" srcOrd="0" destOrd="0" presId="urn:microsoft.com/office/officeart/2005/8/layout/radial1"/>
    <dgm:cxn modelId="{8CEFF3CE-CD0B-4311-9DBB-BF3006F55CCA}" type="presOf" srcId="{C20B25EB-EBDC-449C-AC7D-D0B7EFBD0295}" destId="{90BC9C99-561E-4C16-BA0F-AF72C9E4BC71}" srcOrd="0" destOrd="0" presId="urn:microsoft.com/office/officeart/2005/8/layout/radial1"/>
    <dgm:cxn modelId="{E4AAFFB4-15A9-491E-9C3F-C75EBA08B2D7}" type="presOf" srcId="{31F10515-B8A1-441B-9E53-1FD23BB4E083}" destId="{279FB282-7177-41DC-9BF9-B61CA78E644B}" srcOrd="1" destOrd="0" presId="urn:microsoft.com/office/officeart/2005/8/layout/radial1"/>
    <dgm:cxn modelId="{EB218A8E-B326-42B9-A5F4-4AE9960475C9}" type="presOf" srcId="{452CB3F0-5891-40D7-90F3-3DF59A5BB155}" destId="{56959DB5-9769-4E92-8011-48DDF3453D79}" srcOrd="1" destOrd="0" presId="urn:microsoft.com/office/officeart/2005/8/layout/radial1"/>
    <dgm:cxn modelId="{080382BC-6739-483D-8850-A205A9B5BDF5}" srcId="{5BFE07D9-1776-41EE-B33F-62DFCC6F7F02}" destId="{8CBB4606-4555-47E0-80DD-9E3F9D6BBA5D}" srcOrd="2" destOrd="0" parTransId="{F7C00E13-492C-4590-9E31-6DD0439E485C}" sibTransId="{27E04557-384A-4CB7-8B2F-A8DBB5230A1B}"/>
    <dgm:cxn modelId="{C944EB1A-CABB-43A3-AC7F-29EB5CD0340F}" type="presOf" srcId="{452CB3F0-5891-40D7-90F3-3DF59A5BB155}" destId="{86D21555-4254-46EF-AF95-2026C3FFF84A}" srcOrd="0" destOrd="0" presId="urn:microsoft.com/office/officeart/2005/8/layout/radial1"/>
    <dgm:cxn modelId="{F4442068-D2EA-4711-80AB-8DCA8DF2D047}" type="presOf" srcId="{C20B25EB-EBDC-449C-AC7D-D0B7EFBD0295}" destId="{32918E12-14FF-489D-A53E-BF619E3893F8}" srcOrd="1" destOrd="0" presId="urn:microsoft.com/office/officeart/2005/8/layout/radial1"/>
    <dgm:cxn modelId="{BB3DD565-9CC7-49A0-A793-EF1CA9E8DF10}" type="presOf" srcId="{7DE8D246-77E2-402D-ADD1-B1310CF5E26E}" destId="{3481189F-F991-47C5-BF5D-45E4C883C31A}" srcOrd="1" destOrd="0" presId="urn:microsoft.com/office/officeart/2005/8/layout/radial1"/>
    <dgm:cxn modelId="{D337B0A4-7F8E-4795-BBDA-F07483184D63}" srcId="{E8DFA251-FB45-42D8-91C2-01C033987DB7}" destId="{5BFE07D9-1776-41EE-B33F-62DFCC6F7F02}" srcOrd="0" destOrd="0" parTransId="{7E5A41AE-7D35-4E43-AA1A-17E6EF92A7E3}" sibTransId="{83F693D0-B71A-4313-B004-60291FCDE053}"/>
    <dgm:cxn modelId="{6FF8B538-702F-4021-9BE5-30F126036648}" type="presOf" srcId="{31F10515-B8A1-441B-9E53-1FD23BB4E083}" destId="{D085D39D-2933-405F-8E02-F06DEC57F48C}" srcOrd="0" destOrd="0" presId="urn:microsoft.com/office/officeart/2005/8/layout/radial1"/>
    <dgm:cxn modelId="{C737CC56-9F89-49CB-8FD1-633B75344757}" type="presOf" srcId="{E8DFA251-FB45-42D8-91C2-01C033987DB7}" destId="{F73AF935-4106-4770-993C-B7A7C3B5574D}" srcOrd="0" destOrd="0" presId="urn:microsoft.com/office/officeart/2005/8/layout/radial1"/>
    <dgm:cxn modelId="{E27EAEC2-3EAB-443A-AEFD-136F73EFC6B2}" srcId="{5BFE07D9-1776-41EE-B33F-62DFCC6F7F02}" destId="{B9FF178B-4A2F-4B10-83AA-E26DA27D8711}" srcOrd="1" destOrd="0" parTransId="{452CB3F0-5891-40D7-90F3-3DF59A5BB155}" sibTransId="{EF7106A9-9B04-48C1-9728-6DDA4FC0D515}"/>
    <dgm:cxn modelId="{A99320E8-BF18-4CCB-842D-67AB4D2AC801}" srcId="{5BFE07D9-1776-41EE-B33F-62DFCC6F7F02}" destId="{832ECA1A-25C4-4C21-9C06-2AAAADC6EE3C}" srcOrd="3" destOrd="0" parTransId="{C20B25EB-EBDC-449C-AC7D-D0B7EFBD0295}" sibTransId="{98328750-32EF-4A1D-8D33-46C33B7490CC}"/>
    <dgm:cxn modelId="{3DE6802F-2271-4E97-BDBC-DA921418170E}" srcId="{5BFE07D9-1776-41EE-B33F-62DFCC6F7F02}" destId="{AE7C2EA6-8E08-4A41-BBEE-C4534430DC6D}" srcOrd="4" destOrd="0" parTransId="{31F10515-B8A1-441B-9E53-1FD23BB4E083}" sibTransId="{922414F0-DF3A-4A80-AD74-D6C3D7255A64}"/>
    <dgm:cxn modelId="{77A674C9-F68D-4BB2-B221-365276E0ACF4}" type="presOf" srcId="{F7C00E13-492C-4590-9E31-6DD0439E485C}" destId="{6951D3BF-9CA3-4F72-9913-7AAB5EB153D3}" srcOrd="0" destOrd="0" presId="urn:microsoft.com/office/officeart/2005/8/layout/radial1"/>
    <dgm:cxn modelId="{C3941BD0-9245-4CD0-B53D-36FC97C96869}" type="presOf" srcId="{7DE8D246-77E2-402D-ADD1-B1310CF5E26E}" destId="{9060B0F3-8F7E-4EF4-8294-807FF91AF5E1}" srcOrd="0" destOrd="0" presId="urn:microsoft.com/office/officeart/2005/8/layout/radial1"/>
    <dgm:cxn modelId="{12A965B9-6D62-4367-B0F7-89D4F30709AC}" type="presOf" srcId="{832ECA1A-25C4-4C21-9C06-2AAAADC6EE3C}" destId="{E09CD170-643D-43C9-9E85-E3EC80C898E5}" srcOrd="0" destOrd="0" presId="urn:microsoft.com/office/officeart/2005/8/layout/radial1"/>
    <dgm:cxn modelId="{24FFCBA8-0A1C-472D-B575-B5A3C368FCDE}" type="presOf" srcId="{29F9C586-D5A7-4E8C-A7BA-EBDD326431C4}" destId="{B0BC1A8D-FCCA-4E07-8432-EFCABCD96167}" srcOrd="0" destOrd="0" presId="urn:microsoft.com/office/officeart/2005/8/layout/radial1"/>
    <dgm:cxn modelId="{C28403A8-A5EB-4077-9577-B04CE8251073}" srcId="{5BFE07D9-1776-41EE-B33F-62DFCC6F7F02}" destId="{29F9C586-D5A7-4E8C-A7BA-EBDD326431C4}" srcOrd="0" destOrd="0" parTransId="{7DE8D246-77E2-402D-ADD1-B1310CF5E26E}" sibTransId="{B1361353-02D3-4B0B-A8D2-614313980067}"/>
    <dgm:cxn modelId="{D67E8311-C168-48AA-922E-4EDD4B811C66}" srcId="{5BFE07D9-1776-41EE-B33F-62DFCC6F7F02}" destId="{36E54A18-9BC9-4F30-8EB3-4C1A2FBD1EB2}" srcOrd="5" destOrd="0" parTransId="{5B591C5B-66EF-4874-A949-049FFCB171EF}" sibTransId="{7A40DC9B-2DBA-4649-8CBE-E1AECE531D2D}"/>
    <dgm:cxn modelId="{70B62AC6-668A-41ED-AC69-630D7E0204FE}" type="presOf" srcId="{5BFE07D9-1776-41EE-B33F-62DFCC6F7F02}" destId="{F507E835-7270-4D4D-9C95-4AAC8BD8AB55}" srcOrd="0" destOrd="0" presId="urn:microsoft.com/office/officeart/2005/8/layout/radial1"/>
    <dgm:cxn modelId="{6EBB6AEB-A956-4179-B099-DE83F4410CD6}" type="presOf" srcId="{B9FF178B-4A2F-4B10-83AA-E26DA27D8711}" destId="{4A5F0CAC-9CFB-4E80-961E-8F3A95A4E40B}" srcOrd="0" destOrd="0" presId="urn:microsoft.com/office/officeart/2005/8/layout/radial1"/>
    <dgm:cxn modelId="{50AD6F3C-A701-4906-B0B6-D9FFE0367602}" type="presOf" srcId="{F7C00E13-492C-4590-9E31-6DD0439E485C}" destId="{A706C608-2314-493D-B1B2-F7AEE8378640}" srcOrd="1" destOrd="0" presId="urn:microsoft.com/office/officeart/2005/8/layout/radial1"/>
    <dgm:cxn modelId="{4B3AEE6B-7492-473D-A969-5082CCB8C17F}" type="presParOf" srcId="{F73AF935-4106-4770-993C-B7A7C3B5574D}" destId="{F507E835-7270-4D4D-9C95-4AAC8BD8AB55}" srcOrd="0" destOrd="0" presId="urn:microsoft.com/office/officeart/2005/8/layout/radial1"/>
    <dgm:cxn modelId="{72FC92FC-73B8-4AE7-8565-5258F216682E}" type="presParOf" srcId="{F73AF935-4106-4770-993C-B7A7C3B5574D}" destId="{9060B0F3-8F7E-4EF4-8294-807FF91AF5E1}" srcOrd="1" destOrd="0" presId="urn:microsoft.com/office/officeart/2005/8/layout/radial1"/>
    <dgm:cxn modelId="{9EE910D5-85C1-4199-BB8D-B71B88DA5C22}" type="presParOf" srcId="{9060B0F3-8F7E-4EF4-8294-807FF91AF5E1}" destId="{3481189F-F991-47C5-BF5D-45E4C883C31A}" srcOrd="0" destOrd="0" presId="urn:microsoft.com/office/officeart/2005/8/layout/radial1"/>
    <dgm:cxn modelId="{432FE7F4-7B81-4833-8C86-8B273251949B}" type="presParOf" srcId="{F73AF935-4106-4770-993C-B7A7C3B5574D}" destId="{B0BC1A8D-FCCA-4E07-8432-EFCABCD96167}" srcOrd="2" destOrd="0" presId="urn:microsoft.com/office/officeart/2005/8/layout/radial1"/>
    <dgm:cxn modelId="{22C73B6C-D6A7-42CD-AF09-FB90D03BF5DF}" type="presParOf" srcId="{F73AF935-4106-4770-993C-B7A7C3B5574D}" destId="{86D21555-4254-46EF-AF95-2026C3FFF84A}" srcOrd="3" destOrd="0" presId="urn:microsoft.com/office/officeart/2005/8/layout/radial1"/>
    <dgm:cxn modelId="{9C414FF3-6C66-4E2A-8649-522A3012CCCF}" type="presParOf" srcId="{86D21555-4254-46EF-AF95-2026C3FFF84A}" destId="{56959DB5-9769-4E92-8011-48DDF3453D79}" srcOrd="0" destOrd="0" presId="urn:microsoft.com/office/officeart/2005/8/layout/radial1"/>
    <dgm:cxn modelId="{8A8BEC30-D733-4FF0-8202-6647831606A6}" type="presParOf" srcId="{F73AF935-4106-4770-993C-B7A7C3B5574D}" destId="{4A5F0CAC-9CFB-4E80-961E-8F3A95A4E40B}" srcOrd="4" destOrd="0" presId="urn:microsoft.com/office/officeart/2005/8/layout/radial1"/>
    <dgm:cxn modelId="{5E801753-1F42-4220-87DB-399CB3D445A5}" type="presParOf" srcId="{F73AF935-4106-4770-993C-B7A7C3B5574D}" destId="{6951D3BF-9CA3-4F72-9913-7AAB5EB153D3}" srcOrd="5" destOrd="0" presId="urn:microsoft.com/office/officeart/2005/8/layout/radial1"/>
    <dgm:cxn modelId="{0E1898C8-792A-475F-83AC-F087CF65A415}" type="presParOf" srcId="{6951D3BF-9CA3-4F72-9913-7AAB5EB153D3}" destId="{A706C608-2314-493D-B1B2-F7AEE8378640}" srcOrd="0" destOrd="0" presId="urn:microsoft.com/office/officeart/2005/8/layout/radial1"/>
    <dgm:cxn modelId="{065709E4-A425-4F36-9D4F-027C7ADB85A9}" type="presParOf" srcId="{F73AF935-4106-4770-993C-B7A7C3B5574D}" destId="{AD0AD01A-3CAD-46F5-A4D3-DE8804D18FD9}" srcOrd="6" destOrd="0" presId="urn:microsoft.com/office/officeart/2005/8/layout/radial1"/>
    <dgm:cxn modelId="{19E770A6-1259-463E-8A10-9C08A813F501}" type="presParOf" srcId="{F73AF935-4106-4770-993C-B7A7C3B5574D}" destId="{90BC9C99-561E-4C16-BA0F-AF72C9E4BC71}" srcOrd="7" destOrd="0" presId="urn:microsoft.com/office/officeart/2005/8/layout/radial1"/>
    <dgm:cxn modelId="{705D7200-ECCF-4A11-97F2-FB79A5280B57}" type="presParOf" srcId="{90BC9C99-561E-4C16-BA0F-AF72C9E4BC71}" destId="{32918E12-14FF-489D-A53E-BF619E3893F8}" srcOrd="0" destOrd="0" presId="urn:microsoft.com/office/officeart/2005/8/layout/radial1"/>
    <dgm:cxn modelId="{EC44BA93-1DC1-4127-B5C5-A9BD75D89A08}" type="presParOf" srcId="{F73AF935-4106-4770-993C-B7A7C3B5574D}" destId="{E09CD170-643D-43C9-9E85-E3EC80C898E5}" srcOrd="8" destOrd="0" presId="urn:microsoft.com/office/officeart/2005/8/layout/radial1"/>
    <dgm:cxn modelId="{9D918573-7265-4E40-9C7C-A09F79F07221}" type="presParOf" srcId="{F73AF935-4106-4770-993C-B7A7C3B5574D}" destId="{D085D39D-2933-405F-8E02-F06DEC57F48C}" srcOrd="9" destOrd="0" presId="urn:microsoft.com/office/officeart/2005/8/layout/radial1"/>
    <dgm:cxn modelId="{D6BC1667-1D29-423F-A152-8BC72DF941D4}" type="presParOf" srcId="{D085D39D-2933-405F-8E02-F06DEC57F48C}" destId="{279FB282-7177-41DC-9BF9-B61CA78E644B}" srcOrd="0" destOrd="0" presId="urn:microsoft.com/office/officeart/2005/8/layout/radial1"/>
    <dgm:cxn modelId="{00690248-02F1-4D4B-AD47-0991BCCA9F84}" type="presParOf" srcId="{F73AF935-4106-4770-993C-B7A7C3B5574D}" destId="{50B0E153-CDBB-40B5-A087-57D30759CF16}" srcOrd="10" destOrd="0" presId="urn:microsoft.com/office/officeart/2005/8/layout/radial1"/>
    <dgm:cxn modelId="{EB27B917-18C6-4DA3-99D8-241368BAF05A}" type="presParOf" srcId="{F73AF935-4106-4770-993C-B7A7C3B5574D}" destId="{BC34684D-9D8E-40B1-A942-CA1BDE0A5807}" srcOrd="11" destOrd="0" presId="urn:microsoft.com/office/officeart/2005/8/layout/radial1"/>
    <dgm:cxn modelId="{36494DAA-6107-4BD4-A97F-215DFA0B73B0}" type="presParOf" srcId="{BC34684D-9D8E-40B1-A942-CA1BDE0A5807}" destId="{989C84E9-D68E-424A-A54F-6F6C2D87815D}" srcOrd="0" destOrd="0" presId="urn:microsoft.com/office/officeart/2005/8/layout/radial1"/>
    <dgm:cxn modelId="{82077F8A-AE9D-4242-8ACF-94FA33E2AFF8}" type="presParOf" srcId="{F73AF935-4106-4770-993C-B7A7C3B5574D}" destId="{557EAA33-25C0-496B-AD94-3BF2FF020FAA}" srcOrd="12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336BD-F733-4070-8392-E7B3A472D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E17C6-7E31-461B-A960-5F2914466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A20BD-FBE7-4618-B216-3C23771A5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38483-1364-41B8-812A-E8230A326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F62BC-394E-44B5-A1E1-4AD2D02AC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3F389-EF7A-4FC8-9C5F-807AE8122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9E184-74BA-49B1-B0E0-96270B1CA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9F45C-F84B-4871-ABB1-C015BD7EF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79AC7-7CB5-4757-9C15-2D2556E4E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8472A-B64C-4D52-AC5F-EDCD3981C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EE11E-81BA-4EC7-9ACF-1FB8C59E3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D0FA2-1EA5-43AF-9695-FA34C45B3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FFB8A-7900-498A-A964-C33617289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89C6B07-6449-4656-8A91-F7DBBF8C9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740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4214818"/>
            <a:ext cx="7143800" cy="21236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«Старая сказка</a:t>
            </a:r>
          </a:p>
          <a:p>
            <a:pPr algn="ctr"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на новый лад»</a:t>
            </a:r>
          </a:p>
        </p:txBody>
      </p:sp>
      <p:pic>
        <p:nvPicPr>
          <p:cNvPr id="2051" name="Picture 4" descr="C:\Documents and Settings\Admin\Мои документы\картинкиии\солнце\43009025_121258759033345.gif"/>
          <p:cNvPicPr>
            <a:picLocks noChangeAspect="1" noChangeArrowheads="1"/>
          </p:cNvPicPr>
          <p:nvPr/>
        </p:nvPicPr>
        <p:blipFill>
          <a:blip r:embed="rId2"/>
          <a:srcRect r="1250" b="6822"/>
          <a:stretch>
            <a:fillRect/>
          </a:stretch>
        </p:blipFill>
        <p:spPr bwMode="auto">
          <a:xfrm>
            <a:off x="857250" y="285750"/>
            <a:ext cx="4929188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42938" y="1785938"/>
            <a:ext cx="4643437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b="1" smtClean="0">
                <a:solidFill>
                  <a:srgbClr val="800000"/>
                </a:solidFill>
                <a:latin typeface="Georgia" pitchFamily="18" charset="0"/>
              </a:rPr>
              <a:t>⅛ + ⅜ + ⅝ + ⅞</a:t>
            </a:r>
          </a:p>
          <a:p>
            <a:pPr eaLnBrk="1" hangingPunct="1">
              <a:lnSpc>
                <a:spcPct val="90000"/>
              </a:lnSpc>
            </a:pPr>
            <a:endParaRPr lang="ru-RU" sz="4000" b="1" smtClean="0">
              <a:solidFill>
                <a:srgbClr val="8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4000" b="1" smtClean="0">
                <a:solidFill>
                  <a:srgbClr val="800000"/>
                </a:solidFill>
                <a:latin typeface="Georgia" pitchFamily="18" charset="0"/>
              </a:rPr>
              <a:t>¼</a:t>
            </a:r>
            <a:r>
              <a:rPr lang="ru-RU" sz="4000" b="1" smtClean="0">
                <a:solidFill>
                  <a:srgbClr val="800000"/>
                </a:solidFill>
                <a:latin typeface="Georgia" pitchFamily="18" charset="0"/>
              </a:rPr>
              <a:t> + </a:t>
            </a:r>
            <a:r>
              <a:rPr lang="en-US" sz="4000" b="1" smtClean="0">
                <a:solidFill>
                  <a:srgbClr val="800000"/>
                </a:solidFill>
                <a:latin typeface="Georgia" pitchFamily="18" charset="0"/>
              </a:rPr>
              <a:t>½</a:t>
            </a:r>
            <a:r>
              <a:rPr lang="ru-RU" sz="4000" b="1" smtClean="0">
                <a:solidFill>
                  <a:srgbClr val="800000"/>
                </a:solidFill>
                <a:latin typeface="Georgia" pitchFamily="18" charset="0"/>
              </a:rPr>
              <a:t> + </a:t>
            </a:r>
            <a:r>
              <a:rPr lang="en-US" sz="4000" b="1" smtClean="0">
                <a:solidFill>
                  <a:srgbClr val="800000"/>
                </a:solidFill>
                <a:latin typeface="Georgia" pitchFamily="18" charset="0"/>
              </a:rPr>
              <a:t>¾</a:t>
            </a:r>
            <a:endParaRPr lang="ru-RU" sz="4000" b="1" smtClean="0">
              <a:solidFill>
                <a:srgbClr val="8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b="1" smtClean="0">
              <a:solidFill>
                <a:srgbClr val="8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800000"/>
                </a:solidFill>
                <a:latin typeface="Georgia" pitchFamily="18" charset="0"/>
              </a:rPr>
              <a:t>8/19 – 7/19 – 1/19</a:t>
            </a:r>
          </a:p>
          <a:p>
            <a:pPr eaLnBrk="1" hangingPunct="1">
              <a:lnSpc>
                <a:spcPct val="90000"/>
              </a:lnSpc>
            </a:pPr>
            <a:endParaRPr lang="ru-RU" b="1" smtClean="0">
              <a:solidFill>
                <a:srgbClr val="8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800000"/>
                </a:solidFill>
                <a:latin typeface="Georgia" pitchFamily="18" charset="0"/>
              </a:rPr>
              <a:t>Найдите сумму ответов</a:t>
            </a:r>
            <a:endParaRPr lang="en-US" b="1" smtClean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00750" y="1571625"/>
            <a:ext cx="2527300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b="1" smtClean="0">
                <a:solidFill>
                  <a:srgbClr val="000000"/>
                </a:solidFill>
                <a:latin typeface="Georgia" pitchFamily="18" charset="0"/>
              </a:rPr>
              <a:t>2</a:t>
            </a:r>
          </a:p>
          <a:p>
            <a:pPr eaLnBrk="1" hangingPunct="1">
              <a:lnSpc>
                <a:spcPct val="90000"/>
              </a:lnSpc>
            </a:pPr>
            <a:endParaRPr lang="ru-RU" sz="4000" b="1" smtClean="0">
              <a:solidFill>
                <a:srgbClr val="0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4000" b="1" smtClean="0">
                <a:solidFill>
                  <a:srgbClr val="000000"/>
                </a:solidFill>
                <a:latin typeface="Georgia" pitchFamily="18" charset="0"/>
              </a:rPr>
              <a:t>1,5</a:t>
            </a:r>
          </a:p>
          <a:p>
            <a:pPr eaLnBrk="1" hangingPunct="1">
              <a:lnSpc>
                <a:spcPct val="90000"/>
              </a:lnSpc>
            </a:pPr>
            <a:endParaRPr lang="ru-RU" sz="4000" b="1" smtClean="0">
              <a:solidFill>
                <a:srgbClr val="0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4000" b="1" smtClean="0">
                <a:solidFill>
                  <a:srgbClr val="000000"/>
                </a:solidFill>
                <a:latin typeface="Georgia" pitchFamily="18" charset="0"/>
              </a:rPr>
              <a:t>0</a:t>
            </a:r>
          </a:p>
          <a:p>
            <a:pPr eaLnBrk="1" hangingPunct="1">
              <a:lnSpc>
                <a:spcPct val="90000"/>
              </a:lnSpc>
            </a:pPr>
            <a:endParaRPr lang="ru-RU" sz="4000" b="1" smtClean="0">
              <a:solidFill>
                <a:srgbClr val="000000"/>
              </a:solidFill>
              <a:latin typeface="Georgia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4000" b="1" smtClean="0">
                <a:solidFill>
                  <a:srgbClr val="000000"/>
                </a:solidFill>
                <a:latin typeface="Georgia" pitchFamily="18" charset="0"/>
              </a:rPr>
              <a:t>3,5</a:t>
            </a:r>
          </a:p>
        </p:txBody>
      </p:sp>
      <p:sp>
        <p:nvSpPr>
          <p:cNvPr id="208900" name="WordArt 4"/>
          <p:cNvSpPr>
            <a:spLocks noChangeArrowheads="1" noChangeShapeType="1" noTextEdit="1"/>
          </p:cNvSpPr>
          <p:nvPr/>
        </p:nvSpPr>
        <p:spPr bwMode="auto">
          <a:xfrm>
            <a:off x="1285852" y="285728"/>
            <a:ext cx="6553200" cy="1079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7472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/>
              </a:rPr>
              <a:t>Вычислялки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8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8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8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8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8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8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8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8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08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2089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1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0" dur="1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1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89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ree"/>
          <p:cNvSpPr>
            <a:spLocks noEditPoints="1" noChangeArrowheads="1"/>
          </p:cNvSpPr>
          <p:nvPr/>
        </p:nvSpPr>
        <p:spPr bwMode="auto">
          <a:xfrm>
            <a:off x="0" y="4868863"/>
            <a:ext cx="1809750" cy="18097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815058614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800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12291" name="Tree"/>
          <p:cNvSpPr>
            <a:spLocks noEditPoints="1" noChangeArrowheads="1"/>
          </p:cNvSpPr>
          <p:nvPr/>
        </p:nvSpPr>
        <p:spPr bwMode="auto">
          <a:xfrm>
            <a:off x="827088" y="1916113"/>
            <a:ext cx="1809750" cy="18097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815058614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800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12292" name="Tree"/>
          <p:cNvSpPr>
            <a:spLocks noEditPoints="1" noChangeArrowheads="1"/>
          </p:cNvSpPr>
          <p:nvPr/>
        </p:nvSpPr>
        <p:spPr bwMode="auto">
          <a:xfrm>
            <a:off x="7019925" y="4508500"/>
            <a:ext cx="1809750" cy="18097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815058614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8000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188427" name="plant"/>
          <p:cNvSpPr>
            <a:spLocks noEditPoints="1" noChangeArrowheads="1"/>
          </p:cNvSpPr>
          <p:nvPr/>
        </p:nvSpPr>
        <p:spPr bwMode="auto">
          <a:xfrm>
            <a:off x="611188" y="3500438"/>
            <a:ext cx="1336675" cy="11922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8428" name="plant"/>
          <p:cNvSpPr>
            <a:spLocks noEditPoints="1" noChangeArrowheads="1"/>
          </p:cNvSpPr>
          <p:nvPr/>
        </p:nvSpPr>
        <p:spPr bwMode="auto">
          <a:xfrm>
            <a:off x="1476375" y="5805488"/>
            <a:ext cx="1366838" cy="873125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8429" name="plant"/>
          <p:cNvSpPr>
            <a:spLocks noEditPoints="1" noChangeArrowheads="1"/>
          </p:cNvSpPr>
          <p:nvPr/>
        </p:nvSpPr>
        <p:spPr bwMode="auto">
          <a:xfrm>
            <a:off x="7766050" y="3860800"/>
            <a:ext cx="1377950" cy="11620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8430" name="plant"/>
          <p:cNvSpPr>
            <a:spLocks noEditPoints="1" noChangeArrowheads="1"/>
          </p:cNvSpPr>
          <p:nvPr/>
        </p:nvSpPr>
        <p:spPr bwMode="auto">
          <a:xfrm>
            <a:off x="-180975" y="4076700"/>
            <a:ext cx="1049338" cy="9763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8431" name="plant"/>
          <p:cNvSpPr>
            <a:spLocks noEditPoints="1" noChangeArrowheads="1"/>
          </p:cNvSpPr>
          <p:nvPr/>
        </p:nvSpPr>
        <p:spPr bwMode="auto">
          <a:xfrm>
            <a:off x="1619250" y="3284538"/>
            <a:ext cx="1120775" cy="9763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8432" name="plant"/>
          <p:cNvSpPr>
            <a:spLocks noEditPoints="1" noChangeArrowheads="1"/>
          </p:cNvSpPr>
          <p:nvPr/>
        </p:nvSpPr>
        <p:spPr bwMode="auto">
          <a:xfrm>
            <a:off x="8054975" y="2492375"/>
            <a:ext cx="1089025" cy="11620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299" name="AutoShape 19"/>
          <p:cNvSpPr>
            <a:spLocks noChangeArrowheads="1"/>
          </p:cNvSpPr>
          <p:nvPr/>
        </p:nvSpPr>
        <p:spPr bwMode="auto">
          <a:xfrm>
            <a:off x="3276600" y="3429000"/>
            <a:ext cx="3168650" cy="2663825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88437" name="AutoShape 21"/>
          <p:cNvSpPr>
            <a:spLocks noChangeArrowheads="1"/>
          </p:cNvSpPr>
          <p:nvPr/>
        </p:nvSpPr>
        <p:spPr bwMode="auto">
          <a:xfrm>
            <a:off x="4211638" y="2492375"/>
            <a:ext cx="1441450" cy="1008063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38" name="AutoShape 22"/>
          <p:cNvSpPr>
            <a:spLocks noChangeArrowheads="1"/>
          </p:cNvSpPr>
          <p:nvPr/>
        </p:nvSpPr>
        <p:spPr bwMode="auto">
          <a:xfrm>
            <a:off x="5580063" y="2997200"/>
            <a:ext cx="1154112" cy="1079500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39" name="AutoShape 23"/>
          <p:cNvSpPr>
            <a:spLocks noChangeArrowheads="1"/>
          </p:cNvSpPr>
          <p:nvPr/>
        </p:nvSpPr>
        <p:spPr bwMode="auto">
          <a:xfrm>
            <a:off x="2843213" y="2997200"/>
            <a:ext cx="1368425" cy="1008063"/>
          </a:xfrm>
          <a:prstGeom prst="smileyFace">
            <a:avLst>
              <a:gd name="adj" fmla="val 4653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0" name="Oval 24"/>
          <p:cNvSpPr>
            <a:spLocks noChangeArrowheads="1"/>
          </p:cNvSpPr>
          <p:nvPr/>
        </p:nvSpPr>
        <p:spPr bwMode="auto">
          <a:xfrm>
            <a:off x="3419475" y="5661025"/>
            <a:ext cx="1081088" cy="431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1" name="Oval 25"/>
          <p:cNvSpPr>
            <a:spLocks noChangeArrowheads="1"/>
          </p:cNvSpPr>
          <p:nvPr/>
        </p:nvSpPr>
        <p:spPr bwMode="auto">
          <a:xfrm>
            <a:off x="5076825" y="5805488"/>
            <a:ext cx="1150938" cy="4318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2" name="AutoShape 26"/>
          <p:cNvSpPr>
            <a:spLocks noChangeArrowheads="1"/>
          </p:cNvSpPr>
          <p:nvPr/>
        </p:nvSpPr>
        <p:spPr bwMode="auto">
          <a:xfrm rot="-1121939">
            <a:off x="2987675" y="2565400"/>
            <a:ext cx="288925" cy="649288"/>
          </a:xfrm>
          <a:prstGeom prst="flowChartExtra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3" name="AutoShape 27"/>
          <p:cNvSpPr>
            <a:spLocks noChangeArrowheads="1"/>
          </p:cNvSpPr>
          <p:nvPr/>
        </p:nvSpPr>
        <p:spPr bwMode="auto">
          <a:xfrm rot="1111410">
            <a:off x="3708400" y="2492375"/>
            <a:ext cx="358775" cy="647700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4" name="AutoShape 28"/>
          <p:cNvSpPr>
            <a:spLocks noChangeArrowheads="1"/>
          </p:cNvSpPr>
          <p:nvPr/>
        </p:nvSpPr>
        <p:spPr bwMode="auto">
          <a:xfrm rot="915767">
            <a:off x="6288088" y="2347913"/>
            <a:ext cx="296862" cy="803275"/>
          </a:xfrm>
          <a:prstGeom prst="triangle">
            <a:avLst>
              <a:gd name="adj" fmla="val 10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5" name="AutoShape 29"/>
          <p:cNvSpPr>
            <a:spLocks noChangeArrowheads="1"/>
          </p:cNvSpPr>
          <p:nvPr/>
        </p:nvSpPr>
        <p:spPr bwMode="auto">
          <a:xfrm rot="-432856">
            <a:off x="5880100" y="2347913"/>
            <a:ext cx="288925" cy="792162"/>
          </a:xfrm>
          <a:prstGeom prst="triangle">
            <a:avLst>
              <a:gd name="adj" fmla="val 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6" name="AutoShape 30"/>
          <p:cNvSpPr>
            <a:spLocks noChangeArrowheads="1"/>
          </p:cNvSpPr>
          <p:nvPr/>
        </p:nvSpPr>
        <p:spPr bwMode="auto">
          <a:xfrm>
            <a:off x="4572000" y="1700213"/>
            <a:ext cx="287338" cy="936625"/>
          </a:xfrm>
          <a:prstGeom prst="triangle">
            <a:avLst>
              <a:gd name="adj" fmla="val 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8449" name="AutoShape 33"/>
          <p:cNvSpPr>
            <a:spLocks noChangeArrowheads="1"/>
          </p:cNvSpPr>
          <p:nvPr/>
        </p:nvSpPr>
        <p:spPr bwMode="auto">
          <a:xfrm>
            <a:off x="5076825" y="1700213"/>
            <a:ext cx="215900" cy="936625"/>
          </a:xfrm>
          <a:prstGeom prst="triangle">
            <a:avLst>
              <a:gd name="adj" fmla="val 9044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311" name="Oval 34"/>
          <p:cNvSpPr>
            <a:spLocks noChangeArrowheads="1"/>
          </p:cNvSpPr>
          <p:nvPr/>
        </p:nvSpPr>
        <p:spPr bwMode="auto">
          <a:xfrm>
            <a:off x="4859338" y="4149725"/>
            <a:ext cx="73025" cy="71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12" name="AutoShape 35"/>
          <p:cNvSpPr>
            <a:spLocks noChangeArrowheads="1"/>
          </p:cNvSpPr>
          <p:nvPr/>
        </p:nvSpPr>
        <p:spPr bwMode="auto">
          <a:xfrm>
            <a:off x="3203575" y="3500438"/>
            <a:ext cx="3168650" cy="2665412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88452" name="AutoShape 36"/>
          <p:cNvSpPr>
            <a:spLocks noChangeArrowheads="1"/>
          </p:cNvSpPr>
          <p:nvPr/>
        </p:nvSpPr>
        <p:spPr bwMode="auto">
          <a:xfrm>
            <a:off x="6877050" y="908050"/>
            <a:ext cx="2266950" cy="2016125"/>
          </a:xfrm>
          <a:prstGeom prst="wedgeEllipseCallout">
            <a:avLst>
              <a:gd name="adj1" fmla="val -46218"/>
              <a:gd name="adj2" fmla="val 57167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Wirefram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algn="ctr"/>
            <a:endParaRPr lang="ru-RU"/>
          </a:p>
        </p:txBody>
      </p:sp>
      <p:sp>
        <p:nvSpPr>
          <p:cNvPr id="188453" name="AutoShape 37"/>
          <p:cNvSpPr>
            <a:spLocks noChangeArrowheads="1"/>
          </p:cNvSpPr>
          <p:nvPr/>
        </p:nvSpPr>
        <p:spPr bwMode="auto">
          <a:xfrm>
            <a:off x="4143375" y="214313"/>
            <a:ext cx="2876550" cy="1773237"/>
          </a:xfrm>
          <a:prstGeom prst="wedgeEllipseCallout">
            <a:avLst>
              <a:gd name="adj1" fmla="val -3870"/>
              <a:gd name="adj2" fmla="val 79991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Wirefram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algn="ctr"/>
            <a:endParaRPr lang="ru-RU"/>
          </a:p>
        </p:txBody>
      </p:sp>
      <p:sp>
        <p:nvSpPr>
          <p:cNvPr id="188454" name="AutoShape 38"/>
          <p:cNvSpPr>
            <a:spLocks noChangeArrowheads="1"/>
          </p:cNvSpPr>
          <p:nvPr/>
        </p:nvSpPr>
        <p:spPr bwMode="auto">
          <a:xfrm>
            <a:off x="250825" y="404813"/>
            <a:ext cx="3744913" cy="2232025"/>
          </a:xfrm>
          <a:prstGeom prst="wedgeEllipseCallout">
            <a:avLst>
              <a:gd name="adj1" fmla="val 13968"/>
              <a:gd name="adj2" fmla="val 60384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Wirefram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algn="ctr"/>
            <a:endParaRPr lang="ru-RU"/>
          </a:p>
        </p:txBody>
      </p:sp>
      <p:sp>
        <p:nvSpPr>
          <p:cNvPr id="12316" name="Text Box 41"/>
          <p:cNvSpPr txBox="1">
            <a:spLocks noChangeArrowheads="1"/>
          </p:cNvSpPr>
          <p:nvPr/>
        </p:nvSpPr>
        <p:spPr bwMode="auto">
          <a:xfrm>
            <a:off x="2484438" y="1073150"/>
            <a:ext cx="1679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990033"/>
              </a:solidFill>
            </a:endParaRPr>
          </a:p>
        </p:txBody>
      </p:sp>
      <p:sp>
        <p:nvSpPr>
          <p:cNvPr id="12317" name="Text Box 43"/>
          <p:cNvSpPr txBox="1">
            <a:spLocks noChangeArrowheads="1"/>
          </p:cNvSpPr>
          <p:nvPr/>
        </p:nvSpPr>
        <p:spPr bwMode="auto">
          <a:xfrm>
            <a:off x="7235825" y="1360488"/>
            <a:ext cx="668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8460" name="Text Box 44"/>
          <p:cNvSpPr txBox="1">
            <a:spLocks noChangeArrowheads="1"/>
          </p:cNvSpPr>
          <p:nvPr/>
        </p:nvSpPr>
        <p:spPr bwMode="auto">
          <a:xfrm>
            <a:off x="7143750" y="1285875"/>
            <a:ext cx="180181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rgbClr val="990033"/>
                </a:solidFill>
                <a:latin typeface="Georgia" pitchFamily="18" charset="0"/>
              </a:rPr>
              <a:t>Хотите узнать,</a:t>
            </a:r>
          </a:p>
          <a:p>
            <a:r>
              <a:rPr lang="ru-RU" sz="1600" b="1">
                <a:solidFill>
                  <a:srgbClr val="990033"/>
                </a:solidFill>
                <a:latin typeface="Georgia" pitchFamily="18" charset="0"/>
              </a:rPr>
              <a:t>сколько весит</a:t>
            </a:r>
          </a:p>
          <a:p>
            <a:r>
              <a:rPr lang="ru-RU" sz="1600" b="1">
                <a:solidFill>
                  <a:srgbClr val="990033"/>
                </a:solidFill>
                <a:latin typeface="Georgia" pitchFamily="18" charset="0"/>
              </a:rPr>
              <a:t>   ваше имя и </a:t>
            </a:r>
          </a:p>
          <a:p>
            <a:r>
              <a:rPr lang="ru-RU" sz="1600" b="1">
                <a:solidFill>
                  <a:srgbClr val="990033"/>
                </a:solidFill>
                <a:latin typeface="Georgia" pitchFamily="18" charset="0"/>
              </a:rPr>
              <a:t>    фамилия?</a:t>
            </a:r>
          </a:p>
        </p:txBody>
      </p:sp>
      <p:sp>
        <p:nvSpPr>
          <p:cNvPr id="188461" name="Text Box 45"/>
          <p:cNvSpPr txBox="1">
            <a:spLocks noChangeArrowheads="1"/>
          </p:cNvSpPr>
          <p:nvPr/>
        </p:nvSpPr>
        <p:spPr bwMode="auto">
          <a:xfrm>
            <a:off x="857250" y="714375"/>
            <a:ext cx="29813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>
                <a:solidFill>
                  <a:srgbClr val="660066"/>
                </a:solidFill>
                <a:latin typeface="Georgia" pitchFamily="18" charset="0"/>
              </a:rPr>
              <a:t>Известно ли вам, что за</a:t>
            </a:r>
          </a:p>
          <a:p>
            <a:pPr algn="just"/>
            <a:r>
              <a:rPr lang="ru-RU">
                <a:solidFill>
                  <a:srgbClr val="660066"/>
                </a:solidFill>
                <a:latin typeface="Georgia" pitchFamily="18" charset="0"/>
              </a:rPr>
              <a:t>минуту человек успевает</a:t>
            </a:r>
          </a:p>
          <a:p>
            <a:pPr algn="just"/>
            <a:r>
              <a:rPr lang="ru-RU">
                <a:solidFill>
                  <a:srgbClr val="660066"/>
                </a:solidFill>
                <a:latin typeface="Georgia" pitchFamily="18" charset="0"/>
              </a:rPr>
              <a:t> написать столько букв,</a:t>
            </a:r>
          </a:p>
          <a:p>
            <a:pPr algn="just"/>
            <a:r>
              <a:rPr lang="ru-RU">
                <a:solidFill>
                  <a:srgbClr val="660066"/>
                </a:solidFill>
                <a:latin typeface="Georgia" pitchFamily="18" charset="0"/>
              </a:rPr>
              <a:t>что, длина строки из этих</a:t>
            </a:r>
          </a:p>
          <a:p>
            <a:pPr algn="just"/>
            <a:r>
              <a:rPr lang="ru-RU">
                <a:solidFill>
                  <a:srgbClr val="660066"/>
                </a:solidFill>
                <a:latin typeface="Georgia" pitchFamily="18" charset="0"/>
              </a:rPr>
              <a:t>букв будет равна 140 см.</a:t>
            </a:r>
          </a:p>
        </p:txBody>
      </p:sp>
      <p:sp>
        <p:nvSpPr>
          <p:cNvPr id="188462" name="Text Box 46"/>
          <p:cNvSpPr txBox="1">
            <a:spLocks noChangeArrowheads="1"/>
          </p:cNvSpPr>
          <p:nvPr/>
        </p:nvSpPr>
        <p:spPr bwMode="auto">
          <a:xfrm>
            <a:off x="4500563" y="428625"/>
            <a:ext cx="26273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00CC"/>
                </a:solidFill>
                <a:latin typeface="Georgia" pitchFamily="18" charset="0"/>
              </a:rPr>
              <a:t>Умножьте число букв на 0,00033гр –именно</a:t>
            </a:r>
          </a:p>
          <a:p>
            <a:r>
              <a:rPr lang="ru-RU">
                <a:solidFill>
                  <a:srgbClr val="0000CC"/>
                </a:solidFill>
                <a:latin typeface="Georgia" pitchFamily="18" charset="0"/>
              </a:rPr>
              <a:t>столько весит одна</a:t>
            </a:r>
          </a:p>
          <a:p>
            <a:r>
              <a:rPr lang="ru-RU">
                <a:solidFill>
                  <a:srgbClr val="0000CC"/>
                </a:solidFill>
                <a:latin typeface="Georgia" pitchFamily="18" charset="0"/>
              </a:rPr>
              <a:t>буква.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8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8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8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8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8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8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8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8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8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8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8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8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8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8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8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8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88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88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88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88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8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52" grpId="0" animBg="1"/>
      <p:bldP spid="188453" grpId="0" animBg="1"/>
      <p:bldP spid="1884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684213" y="1125538"/>
            <a:ext cx="7704137" cy="532765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Georgia"/>
              </a:rPr>
              <a:t>темная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571625"/>
            <a:ext cx="8569325" cy="4895850"/>
          </a:xfrm>
          <a:noFill/>
        </p:spPr>
      </p:pic>
      <p:sp>
        <p:nvSpPr>
          <p:cNvPr id="222212" name="WordArt 4"/>
          <p:cNvSpPr>
            <a:spLocks noChangeArrowheads="1" noChangeShapeType="1" noTextEdit="1"/>
          </p:cNvSpPr>
          <p:nvPr/>
        </p:nvSpPr>
        <p:spPr bwMode="auto">
          <a:xfrm>
            <a:off x="357158" y="285728"/>
            <a:ext cx="8572559" cy="98268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-728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Стрела  третьего  упала  в  болото</a:t>
            </a:r>
          </a:p>
        </p:txBody>
      </p:sp>
      <p:sp>
        <p:nvSpPr>
          <p:cNvPr id="222213" name="AutoShape 5"/>
          <p:cNvSpPr>
            <a:spLocks noChangeArrowheads="1"/>
          </p:cNvSpPr>
          <p:nvPr/>
        </p:nvSpPr>
        <p:spPr bwMode="auto">
          <a:xfrm>
            <a:off x="7596188" y="5516563"/>
            <a:ext cx="1192212" cy="987425"/>
          </a:xfrm>
          <a:custGeom>
            <a:avLst/>
            <a:gdLst>
              <a:gd name="T0" fmla="*/ 1826118850 w 21600"/>
              <a:gd name="T1" fmla="*/ 208930003 h 21600"/>
              <a:gd name="T2" fmla="*/ 492345625 w 21600"/>
              <a:gd name="T3" fmla="*/ 1031751598 h 21600"/>
              <a:gd name="T4" fmla="*/ 1826118850 w 21600"/>
              <a:gd name="T5" fmla="*/ 2063500270 h 21600"/>
              <a:gd name="T6" fmla="*/ 2147483647 w 21600"/>
              <a:gd name="T7" fmla="*/ 103175159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99CC"/>
                </a:solidFill>
                <a:latin typeface="Georgia" pitchFamily="18" charset="0"/>
              </a:rPr>
              <a:t>23,5</a:t>
            </a:r>
          </a:p>
        </p:txBody>
      </p:sp>
      <p:sp>
        <p:nvSpPr>
          <p:cNvPr id="222214" name="Line 6"/>
          <p:cNvSpPr>
            <a:spLocks noChangeShapeType="1"/>
          </p:cNvSpPr>
          <p:nvPr/>
        </p:nvSpPr>
        <p:spPr bwMode="auto">
          <a:xfrm flipH="1" flipV="1">
            <a:off x="3851275" y="5300663"/>
            <a:ext cx="3600450" cy="504825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43 0.00301 0.04861 0.00625 -0.0059 0.0044 C -0.06042 0.00301 -0.33281 0.04257 -0.32726 -0.00948 C -0.32153 -0.06153 0.02014 -0.22877 0.02812 -0.30719 C 0.03611 -0.38561 -0.14601 -0.45547 -0.27882 -0.47975 C -0.41181 -0.50404 -0.70451 -0.51121 -0.76945 -0.45292 C -0.83438 -0.39463 -0.6875 -0.18528 -0.66823 -0.13 C -0.64896 -0.07471 -0.65156 -0.09784 -0.65417 -0.12074 " pathEditMode="relative" ptsTypes="aaaaaaaA">
                                      <p:cBhvr>
                                        <p:cTn id="24" dur="50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3" grpId="0" animBg="1"/>
      <p:bldP spid="222213" grpId="1" animBg="1"/>
      <p:bldP spid="2222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6" name="Picture 4" descr="ar9022-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86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7" name="Line 5"/>
          <p:cNvSpPr>
            <a:spLocks noChangeShapeType="1"/>
          </p:cNvSpPr>
          <p:nvPr/>
        </p:nvSpPr>
        <p:spPr bwMode="auto">
          <a:xfrm flipV="1">
            <a:off x="1763713" y="2636838"/>
            <a:ext cx="5616575" cy="1296987"/>
          </a:xfrm>
          <a:prstGeom prst="line">
            <a:avLst/>
          </a:prstGeom>
          <a:noFill/>
          <a:ln w="63500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9" name="plant"/>
          <p:cNvSpPr>
            <a:spLocks noEditPoints="1" noChangeArrowheads="1"/>
          </p:cNvSpPr>
          <p:nvPr/>
        </p:nvSpPr>
        <p:spPr bwMode="auto">
          <a:xfrm rot="-384952">
            <a:off x="3429000" y="214313"/>
            <a:ext cx="2581275" cy="2138362"/>
          </a:xfrm>
          <a:prstGeom prst="ellipse">
            <a:avLst/>
          </a:prstGeom>
          <a:solidFill>
            <a:srgbClr val="FFFF65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latin typeface="Georgia" pitchFamily="18" charset="0"/>
              </a:rPr>
              <a:t>Правило сложения дробей?</a:t>
            </a:r>
          </a:p>
        </p:txBody>
      </p:sp>
      <p:sp>
        <p:nvSpPr>
          <p:cNvPr id="189451" name="plant"/>
          <p:cNvSpPr>
            <a:spLocks noEditPoints="1" noChangeArrowheads="1"/>
          </p:cNvSpPr>
          <p:nvPr/>
        </p:nvSpPr>
        <p:spPr bwMode="auto">
          <a:xfrm rot="1669446">
            <a:off x="2505075" y="2476500"/>
            <a:ext cx="3240088" cy="2643188"/>
          </a:xfrm>
          <a:prstGeom prst="ellipse">
            <a:avLst/>
          </a:prstGeom>
          <a:solidFill>
            <a:srgbClr val="FF57FF"/>
          </a:solidFill>
          <a:ln w="9525">
            <a:round/>
            <a:headEnd/>
            <a:tailEnd/>
          </a:ln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C0099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3600">
                <a:solidFill>
                  <a:srgbClr val="000000"/>
                </a:solidFill>
              </a:rPr>
              <a:t>Взаимно</a:t>
            </a:r>
          </a:p>
          <a:p>
            <a:pPr algn="ctr"/>
            <a:r>
              <a:rPr lang="ru-RU" sz="3600">
                <a:solidFill>
                  <a:srgbClr val="000000"/>
                </a:solidFill>
              </a:rPr>
              <a:t>обратные числа?</a:t>
            </a:r>
          </a:p>
        </p:txBody>
      </p:sp>
      <p:sp>
        <p:nvSpPr>
          <p:cNvPr id="189452" name="plant"/>
          <p:cNvSpPr>
            <a:spLocks noEditPoints="1" noChangeArrowheads="1"/>
          </p:cNvSpPr>
          <p:nvPr/>
        </p:nvSpPr>
        <p:spPr bwMode="auto">
          <a:xfrm rot="463761">
            <a:off x="5835650" y="2486025"/>
            <a:ext cx="3308350" cy="2151063"/>
          </a:xfrm>
          <a:prstGeom prst="ellipse">
            <a:avLst/>
          </a:prstGeom>
          <a:solidFill>
            <a:srgbClr val="75DBFF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FFFF"/>
            </a:extrusionClr>
          </a:sp3d>
        </p:spPr>
        <p:txBody>
          <a:bodyPr>
            <a:flatTx/>
          </a:bodyPr>
          <a:lstStyle/>
          <a:p>
            <a:endParaRPr lang="ru-RU" sz="2800">
              <a:solidFill>
                <a:srgbClr val="000000"/>
              </a:solidFill>
            </a:endParaRPr>
          </a:p>
          <a:p>
            <a:r>
              <a:rPr lang="ru-RU" sz="3200" b="1">
                <a:solidFill>
                  <a:srgbClr val="000000"/>
                </a:solidFill>
              </a:rPr>
              <a:t>½</a:t>
            </a:r>
            <a:r>
              <a:rPr lang="ru-RU" sz="2800" b="1">
                <a:solidFill>
                  <a:srgbClr val="000000"/>
                </a:solidFill>
              </a:rPr>
              <a:t>(4/2 +6/3)?</a:t>
            </a:r>
          </a:p>
        </p:txBody>
      </p:sp>
      <p:sp>
        <p:nvSpPr>
          <p:cNvPr id="189453" name="plant"/>
          <p:cNvSpPr>
            <a:spLocks noEditPoints="1" noChangeArrowheads="1"/>
          </p:cNvSpPr>
          <p:nvPr/>
        </p:nvSpPr>
        <p:spPr bwMode="auto">
          <a:xfrm>
            <a:off x="6357938" y="285750"/>
            <a:ext cx="2428875" cy="2166938"/>
          </a:xfrm>
          <a:prstGeom prst="ellipse">
            <a:avLst/>
          </a:prstGeom>
          <a:solidFill>
            <a:srgbClr val="FFB64B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>
            <a:flatTx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latin typeface="Georgia" pitchFamily="18" charset="0"/>
              </a:rPr>
              <a:t>Правило</a:t>
            </a:r>
          </a:p>
          <a:p>
            <a:pPr algn="ctr"/>
            <a:r>
              <a:rPr lang="ru-RU" sz="2800">
                <a:solidFill>
                  <a:srgbClr val="000000"/>
                </a:solidFill>
                <a:latin typeface="Georgia" pitchFamily="18" charset="0"/>
              </a:rPr>
              <a:t>деления</a:t>
            </a:r>
          </a:p>
          <a:p>
            <a:pPr algn="ctr"/>
            <a:r>
              <a:rPr lang="ru-RU" sz="2800">
                <a:solidFill>
                  <a:srgbClr val="000000"/>
                </a:solidFill>
                <a:latin typeface="Georgia" pitchFamily="18" charset="0"/>
              </a:rPr>
              <a:t>дробей?</a:t>
            </a:r>
          </a:p>
        </p:txBody>
      </p:sp>
      <p:sp>
        <p:nvSpPr>
          <p:cNvPr id="189454" name="plant"/>
          <p:cNvSpPr>
            <a:spLocks noEditPoints="1" noChangeArrowheads="1"/>
          </p:cNvSpPr>
          <p:nvPr/>
        </p:nvSpPr>
        <p:spPr bwMode="auto">
          <a:xfrm rot="540116">
            <a:off x="0" y="857250"/>
            <a:ext cx="2571750" cy="2286000"/>
          </a:xfrm>
          <a:prstGeom prst="ellipse">
            <a:avLst/>
          </a:prstGeom>
          <a:solidFill>
            <a:srgbClr val="75DBFF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FF"/>
            </a:extrusionClr>
          </a:sp3d>
        </p:spPr>
        <p:txBody>
          <a:bodyPr>
            <a:flatTx/>
          </a:bodyPr>
          <a:lstStyle/>
          <a:p>
            <a:r>
              <a:rPr lang="ru-RU" sz="2800" b="1">
                <a:solidFill>
                  <a:srgbClr val="000000"/>
                </a:solidFill>
              </a:rPr>
              <a:t>Правило   </a:t>
            </a:r>
          </a:p>
          <a:p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умножения</a:t>
            </a:r>
          </a:p>
          <a:p>
            <a:r>
              <a:rPr lang="ru-RU" sz="2800" b="1">
                <a:solidFill>
                  <a:srgbClr val="000000"/>
                </a:solidFill>
              </a:rPr>
              <a:t>дробей ?</a:t>
            </a:r>
          </a:p>
        </p:txBody>
      </p:sp>
      <p:sp>
        <p:nvSpPr>
          <p:cNvPr id="189455" name="plant"/>
          <p:cNvSpPr>
            <a:spLocks noEditPoints="1" noChangeArrowheads="1"/>
          </p:cNvSpPr>
          <p:nvPr/>
        </p:nvSpPr>
        <p:spPr bwMode="auto">
          <a:xfrm rot="19855992">
            <a:off x="-22225" y="3973513"/>
            <a:ext cx="3184525" cy="24987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  <a:latin typeface="Georgia" pitchFamily="18" charset="0"/>
              </a:rPr>
              <a:t>Перемести- тельный закон ?</a:t>
            </a:r>
          </a:p>
        </p:txBody>
      </p:sp>
      <p:sp>
        <p:nvSpPr>
          <p:cNvPr id="189456" name="plant"/>
          <p:cNvSpPr>
            <a:spLocks noEditPoints="1" noChangeArrowheads="1"/>
          </p:cNvSpPr>
          <p:nvPr/>
        </p:nvSpPr>
        <p:spPr bwMode="auto">
          <a:xfrm rot="-448840">
            <a:off x="5262563" y="4687888"/>
            <a:ext cx="2747962" cy="2000250"/>
          </a:xfrm>
          <a:prstGeom prst="ellipse">
            <a:avLst/>
          </a:prstGeom>
          <a:solidFill>
            <a:srgbClr val="92D050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>
            <a:flatTx/>
          </a:bodyPr>
          <a:lstStyle/>
          <a:p>
            <a:r>
              <a:rPr lang="ru-RU"/>
              <a:t>   </a:t>
            </a:r>
          </a:p>
          <a:p>
            <a:r>
              <a:rPr lang="ru-RU" sz="2800" b="1">
                <a:solidFill>
                  <a:srgbClr val="000000"/>
                </a:solidFill>
              </a:rPr>
              <a:t>5/6 от 72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89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89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1000"/>
                                        <p:tgtEl>
                                          <p:spTgt spid="189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1000"/>
                                        <p:tgtEl>
                                          <p:spTgt spid="189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1000"/>
                                        <p:tgtEl>
                                          <p:spTgt spid="189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1000"/>
                                        <p:tgtEl>
                                          <p:spTgt spid="189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36" dur="1000"/>
                                        <p:tgtEl>
                                          <p:spTgt spid="189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9" grpId="0" animBg="1"/>
      <p:bldP spid="189451" grpId="0" animBg="1"/>
      <p:bldP spid="189452" grpId="0" animBg="1"/>
      <p:bldP spid="189453" grpId="0" animBg="1"/>
      <p:bldP spid="189454" grpId="0" animBg="1"/>
      <p:bldP spid="189455" grpId="0" animBg="1"/>
      <p:bldP spid="1894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9" name="AutoShape 5"/>
          <p:cNvSpPr>
            <a:spLocks noChangeArrowheads="1"/>
          </p:cNvSpPr>
          <p:nvPr/>
        </p:nvSpPr>
        <p:spPr bwMode="auto">
          <a:xfrm>
            <a:off x="6227763" y="404813"/>
            <a:ext cx="2160587" cy="15128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/>
          </a:p>
        </p:txBody>
      </p:sp>
      <p:sp>
        <p:nvSpPr>
          <p:cNvPr id="190470" name="AutoShape 6"/>
          <p:cNvSpPr>
            <a:spLocks noChangeArrowheads="1"/>
          </p:cNvSpPr>
          <p:nvPr/>
        </p:nvSpPr>
        <p:spPr bwMode="auto">
          <a:xfrm>
            <a:off x="6715125" y="2357438"/>
            <a:ext cx="2249488" cy="236855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>
              <a:solidFill>
                <a:srgbClr val="FF9933"/>
              </a:solidFill>
            </a:endParaRPr>
          </a:p>
        </p:txBody>
      </p:sp>
      <p:sp>
        <p:nvSpPr>
          <p:cNvPr id="190471" name="AutoShape 7"/>
          <p:cNvSpPr>
            <a:spLocks noChangeArrowheads="1"/>
          </p:cNvSpPr>
          <p:nvPr/>
        </p:nvSpPr>
        <p:spPr bwMode="auto">
          <a:xfrm>
            <a:off x="285750" y="4357688"/>
            <a:ext cx="2749550" cy="20955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/>
          </a:p>
        </p:txBody>
      </p:sp>
      <p:sp>
        <p:nvSpPr>
          <p:cNvPr id="190474" name="AutoShape 10"/>
          <p:cNvSpPr>
            <a:spLocks noChangeArrowheads="1"/>
          </p:cNvSpPr>
          <p:nvPr/>
        </p:nvSpPr>
        <p:spPr bwMode="auto">
          <a:xfrm>
            <a:off x="2555875" y="2997200"/>
            <a:ext cx="2376488" cy="1871663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/>
          </a:p>
        </p:txBody>
      </p:sp>
      <p:sp>
        <p:nvSpPr>
          <p:cNvPr id="190475" name="AutoShape 11"/>
          <p:cNvSpPr>
            <a:spLocks noChangeArrowheads="1"/>
          </p:cNvSpPr>
          <p:nvPr/>
        </p:nvSpPr>
        <p:spPr bwMode="auto">
          <a:xfrm>
            <a:off x="4643438" y="4868863"/>
            <a:ext cx="2232025" cy="1655762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/>
          </a:p>
        </p:txBody>
      </p:sp>
      <p:sp>
        <p:nvSpPr>
          <p:cNvPr id="190476" name="AutoShape 12"/>
          <p:cNvSpPr>
            <a:spLocks noChangeArrowheads="1"/>
          </p:cNvSpPr>
          <p:nvPr/>
        </p:nvSpPr>
        <p:spPr bwMode="auto">
          <a:xfrm>
            <a:off x="323850" y="1071563"/>
            <a:ext cx="2676525" cy="178117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ru-RU"/>
          </a:p>
        </p:txBody>
      </p:sp>
      <p:sp>
        <p:nvSpPr>
          <p:cNvPr id="190493" name="Text Box 29"/>
          <p:cNvSpPr txBox="1">
            <a:spLocks noChangeArrowheads="1"/>
          </p:cNvSpPr>
          <p:nvPr/>
        </p:nvSpPr>
        <p:spPr bwMode="auto">
          <a:xfrm>
            <a:off x="3419475" y="3016250"/>
            <a:ext cx="647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7 м</a:t>
            </a:r>
            <a:r>
              <a:rPr lang="ru-RU" sz="20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7417" name="Text Box 31"/>
          <p:cNvSpPr txBox="1">
            <a:spLocks noChangeArrowheads="1"/>
          </p:cNvSpPr>
          <p:nvPr/>
        </p:nvSpPr>
        <p:spPr bwMode="auto">
          <a:xfrm>
            <a:off x="519113" y="2420938"/>
            <a:ext cx="523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0509" name="Text Box 45"/>
          <p:cNvSpPr txBox="1">
            <a:spLocks noChangeArrowheads="1"/>
          </p:cNvSpPr>
          <p:nvPr/>
        </p:nvSpPr>
        <p:spPr bwMode="auto">
          <a:xfrm>
            <a:off x="6357938" y="857250"/>
            <a:ext cx="1943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00"/>
                </a:solidFill>
              </a:rPr>
              <a:t>2</a:t>
            </a:r>
            <a:r>
              <a:rPr lang="ru-RU" sz="2400" b="1">
                <a:solidFill>
                  <a:srgbClr val="000000"/>
                </a:solidFill>
              </a:rPr>
              <a:t>/</a:t>
            </a:r>
            <a:r>
              <a:rPr lang="en-US" sz="2400" b="1">
                <a:solidFill>
                  <a:srgbClr val="000000"/>
                </a:solidFill>
              </a:rPr>
              <a:t>8 * 8</a:t>
            </a:r>
            <a:r>
              <a:rPr lang="ru-RU" sz="2400" b="1">
                <a:solidFill>
                  <a:srgbClr val="000000"/>
                </a:solidFill>
              </a:rPr>
              <a:t>/</a:t>
            </a:r>
            <a:r>
              <a:rPr lang="en-US" sz="2400" b="1">
                <a:solidFill>
                  <a:srgbClr val="000000"/>
                </a:solidFill>
              </a:rPr>
              <a:t>2</a:t>
            </a:r>
            <a:r>
              <a:rPr lang="ru-RU" sz="2400" b="1">
                <a:solidFill>
                  <a:srgbClr val="000000"/>
                </a:solidFill>
              </a:rPr>
              <a:t> = ?</a:t>
            </a:r>
          </a:p>
        </p:txBody>
      </p:sp>
      <p:sp>
        <p:nvSpPr>
          <p:cNvPr id="17419" name="Text Box 46"/>
          <p:cNvSpPr txBox="1">
            <a:spLocks noChangeArrowheads="1"/>
          </p:cNvSpPr>
          <p:nvPr/>
        </p:nvSpPr>
        <p:spPr bwMode="auto">
          <a:xfrm>
            <a:off x="6877050" y="3232150"/>
            <a:ext cx="595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rgbClr val="A50021"/>
              </a:solidFill>
            </a:endParaRPr>
          </a:p>
        </p:txBody>
      </p:sp>
      <p:sp>
        <p:nvSpPr>
          <p:cNvPr id="190514" name="Rectangle 50"/>
          <p:cNvSpPr>
            <a:spLocks noChangeArrowheads="1"/>
          </p:cNvSpPr>
          <p:nvPr/>
        </p:nvSpPr>
        <p:spPr bwMode="auto">
          <a:xfrm>
            <a:off x="2643188" y="3571875"/>
            <a:ext cx="1643062" cy="1081088"/>
          </a:xfrm>
          <a:prstGeom prst="rect">
            <a:avLst/>
          </a:prstGeom>
          <a:solidFill>
            <a:schemeClr val="accent1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993300"/>
              </a:solidFill>
            </a:endParaRPr>
          </a:p>
        </p:txBody>
      </p:sp>
      <p:sp>
        <p:nvSpPr>
          <p:cNvPr id="190515" name="Text Box 51"/>
          <p:cNvSpPr txBox="1">
            <a:spLocks noChangeArrowheads="1"/>
          </p:cNvSpPr>
          <p:nvPr/>
        </p:nvSpPr>
        <p:spPr bwMode="auto">
          <a:xfrm>
            <a:off x="3184525" y="3592513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S= </a:t>
            </a:r>
          </a:p>
          <a:p>
            <a:r>
              <a:rPr lang="en-US"/>
              <a:t>P =</a:t>
            </a:r>
            <a:endParaRPr lang="ru-RU"/>
          </a:p>
        </p:txBody>
      </p:sp>
      <p:sp>
        <p:nvSpPr>
          <p:cNvPr id="190516" name="Text Box 52"/>
          <p:cNvSpPr txBox="1">
            <a:spLocks noChangeArrowheads="1"/>
          </p:cNvSpPr>
          <p:nvPr/>
        </p:nvSpPr>
        <p:spPr bwMode="auto">
          <a:xfrm>
            <a:off x="4286250" y="3714750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1/7 м</a:t>
            </a:r>
          </a:p>
        </p:txBody>
      </p:sp>
      <p:sp>
        <p:nvSpPr>
          <p:cNvPr id="190517" name="Rectangle 53"/>
          <p:cNvSpPr>
            <a:spLocks noChangeArrowheads="1"/>
          </p:cNvSpPr>
          <p:nvPr/>
        </p:nvSpPr>
        <p:spPr bwMode="auto">
          <a:xfrm>
            <a:off x="4787900" y="5157788"/>
            <a:ext cx="1152525" cy="1008062"/>
          </a:xfrm>
          <a:prstGeom prst="rect">
            <a:avLst/>
          </a:prstGeom>
          <a:solidFill>
            <a:schemeClr val="accent1"/>
          </a:solidFill>
          <a:ln w="38100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90518" name="Line 54"/>
          <p:cNvSpPr>
            <a:spLocks noChangeShapeType="1"/>
          </p:cNvSpPr>
          <p:nvPr/>
        </p:nvSpPr>
        <p:spPr bwMode="auto">
          <a:xfrm>
            <a:off x="4787900" y="5157788"/>
            <a:ext cx="1150938" cy="1008062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0520" name="Text Box 56"/>
          <p:cNvSpPr txBox="1">
            <a:spLocks noChangeArrowheads="1"/>
          </p:cNvSpPr>
          <p:nvPr/>
        </p:nvSpPr>
        <p:spPr bwMode="auto">
          <a:xfrm>
            <a:off x="5364163" y="5229225"/>
            <a:ext cx="288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s</a:t>
            </a:r>
            <a:endParaRPr lang="ru-RU" sz="2400"/>
          </a:p>
        </p:txBody>
      </p:sp>
      <p:sp>
        <p:nvSpPr>
          <p:cNvPr id="190521" name="Text Box 57"/>
          <p:cNvSpPr txBox="1">
            <a:spLocks noChangeArrowheads="1"/>
          </p:cNvSpPr>
          <p:nvPr/>
        </p:nvSpPr>
        <p:spPr bwMode="auto">
          <a:xfrm>
            <a:off x="6011863" y="5275263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Georgia" pitchFamily="18" charset="0"/>
              </a:rPr>
              <a:t>2/3</a:t>
            </a:r>
          </a:p>
        </p:txBody>
      </p:sp>
      <p:sp>
        <p:nvSpPr>
          <p:cNvPr id="190522" name="Text Box 58"/>
          <p:cNvSpPr txBox="1">
            <a:spLocks noChangeArrowheads="1"/>
          </p:cNvSpPr>
          <p:nvPr/>
        </p:nvSpPr>
        <p:spPr bwMode="auto">
          <a:xfrm>
            <a:off x="571500" y="2000250"/>
            <a:ext cx="2160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12;  24;  36;  38</a:t>
            </a:r>
          </a:p>
        </p:txBody>
      </p:sp>
      <p:sp>
        <p:nvSpPr>
          <p:cNvPr id="190523" name="Text Box 59"/>
          <p:cNvSpPr txBox="1">
            <a:spLocks noChangeArrowheads="1"/>
          </p:cNvSpPr>
          <p:nvPr/>
        </p:nvSpPr>
        <p:spPr bwMode="auto">
          <a:xfrm>
            <a:off x="571500" y="1357313"/>
            <a:ext cx="2643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Найти лишнее</a:t>
            </a:r>
          </a:p>
        </p:txBody>
      </p:sp>
      <p:sp>
        <p:nvSpPr>
          <p:cNvPr id="190524" name="AutoShape 60"/>
          <p:cNvSpPr>
            <a:spLocks noChangeArrowheads="1"/>
          </p:cNvSpPr>
          <p:nvPr/>
        </p:nvSpPr>
        <p:spPr bwMode="auto">
          <a:xfrm>
            <a:off x="2987675" y="549275"/>
            <a:ext cx="2520950" cy="15843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</a:rPr>
              <a:t>1/3х = 1/3</a:t>
            </a:r>
          </a:p>
        </p:txBody>
      </p:sp>
      <p:sp>
        <p:nvSpPr>
          <p:cNvPr id="17430" name="Text Box 62"/>
          <p:cNvSpPr txBox="1">
            <a:spLocks noChangeArrowheads="1"/>
          </p:cNvSpPr>
          <p:nvPr/>
        </p:nvSpPr>
        <p:spPr bwMode="auto">
          <a:xfrm>
            <a:off x="447675" y="49609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0527" name="Text Box 63"/>
          <p:cNvSpPr txBox="1">
            <a:spLocks noChangeArrowheads="1"/>
          </p:cNvSpPr>
          <p:nvPr/>
        </p:nvSpPr>
        <p:spPr bwMode="auto">
          <a:xfrm>
            <a:off x="571500" y="485775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</a:rPr>
              <a:t>1/8 и 5/25  - к общему</a:t>
            </a:r>
          </a:p>
          <a:p>
            <a:r>
              <a:rPr lang="ru-RU" sz="2400">
                <a:solidFill>
                  <a:srgbClr val="000000"/>
                </a:solidFill>
              </a:rPr>
              <a:t>знаменателю</a:t>
            </a:r>
          </a:p>
        </p:txBody>
      </p:sp>
      <p:sp>
        <p:nvSpPr>
          <p:cNvPr id="190528" name="Text Box 64"/>
          <p:cNvSpPr txBox="1">
            <a:spLocks noChangeArrowheads="1"/>
          </p:cNvSpPr>
          <p:nvPr/>
        </p:nvSpPr>
        <p:spPr bwMode="auto">
          <a:xfrm>
            <a:off x="6740525" y="2857500"/>
            <a:ext cx="24034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0000"/>
                </a:solidFill>
              </a:rPr>
              <a:t>Сократить дробь:</a:t>
            </a:r>
          </a:p>
          <a:p>
            <a:pPr>
              <a:lnSpc>
                <a:spcPct val="150000"/>
              </a:lnSpc>
            </a:pPr>
            <a:r>
              <a:rPr lang="ru-RU" sz="2000" b="1">
                <a:solidFill>
                  <a:srgbClr val="000000"/>
                </a:solidFill>
              </a:rPr>
              <a:t>13/26,  23/69, 3/54</a:t>
            </a:r>
          </a:p>
          <a:p>
            <a:pPr>
              <a:lnSpc>
                <a:spcPct val="150000"/>
              </a:lnSpc>
            </a:pPr>
            <a:r>
              <a:rPr lang="ru-RU" sz="2000" b="1">
                <a:solidFill>
                  <a:srgbClr val="000000"/>
                </a:solidFill>
              </a:rPr>
              <a:t>11/242, 15/90, 2/100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0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0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90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90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190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90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19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0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90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90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9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9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10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190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1905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9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90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190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19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0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0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500"/>
                                        <p:tgtEl>
                                          <p:spTgt spid="19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500"/>
                                        <p:tgtEl>
                                          <p:spTgt spid="190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 animBg="1"/>
      <p:bldP spid="190470" grpId="0" animBg="1"/>
      <p:bldP spid="190471" grpId="0" animBg="1"/>
      <p:bldP spid="190474" grpId="0" animBg="1"/>
      <p:bldP spid="190475" grpId="0" animBg="1"/>
      <p:bldP spid="190476" grpId="0" animBg="1"/>
      <p:bldP spid="190514" grpId="0" animBg="1"/>
      <p:bldP spid="190517" grpId="0" animBg="1"/>
      <p:bldP spid="190518" grpId="0" animBg="1"/>
      <p:bldP spid="1905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1571625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b="1" smtClean="0">
                <a:solidFill>
                  <a:srgbClr val="000066"/>
                </a:solidFill>
                <a:latin typeface="Comic Sans MS" pitchFamily="66" charset="0"/>
              </a:rPr>
              <a:t>    Археологи далёкого будущего      когда–нибудь раскопают два окаменевших дневника с большим количеством окаменевших двоек. В Колином дневнике они найдут 224 окаменевших двойки, а в Толином ¼ числа этих двоек. Сколько всего окаменевших двоек  найдут археологи в двух дневниках?</a:t>
            </a:r>
          </a:p>
          <a:p>
            <a:pPr eaLnBrk="1" hangingPunct="1"/>
            <a:endParaRPr lang="ru-RU" sz="2800" smtClean="0">
              <a:solidFill>
                <a:srgbClr val="000066"/>
              </a:solidFill>
            </a:endParaRPr>
          </a:p>
        </p:txBody>
      </p:sp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6408738" cy="10810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/>
              </a:rPr>
              <a:t>Бурелом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50" y="1214438"/>
            <a:ext cx="5572125" cy="54340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b="1" i="1" dirty="0" smtClean="0">
                <a:solidFill>
                  <a:srgbClr val="000000"/>
                </a:solidFill>
                <a:latin typeface="Georgia" pitchFamily="18" charset="0"/>
              </a:rPr>
              <a:t>Архимед это просил, а ему не дали…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i="1" dirty="0" smtClean="0">
                <a:solidFill>
                  <a:srgbClr val="000000"/>
                </a:solidFill>
                <a:latin typeface="Georgia" pitchFamily="18" charset="0"/>
              </a:rPr>
              <a:t>Бывает … зрения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i="1" dirty="0" smtClean="0">
                <a:solidFill>
                  <a:srgbClr val="000000"/>
                </a:solidFill>
                <a:latin typeface="Georgia" pitchFamily="18" charset="0"/>
              </a:rPr>
              <a:t>Ставится в конце.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i="1" dirty="0" smtClean="0">
              <a:solidFill>
                <a:srgbClr val="FF66FF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Запомнить их невозможно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По ним считают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Их полно в справочнике. </a:t>
            </a:r>
            <a:r>
              <a:rPr lang="ru-RU" sz="18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i="1" dirty="0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</a:rPr>
              <a:t>Бывает на  номере углового дома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</a:rPr>
              <a:t>Этим стреляют из ружья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rgbClr val="000000"/>
                </a:solidFill>
                <a:latin typeface="Georgia" pitchFamily="18" charset="0"/>
              </a:rPr>
              <a:t>Её выстукивают на барабане </a:t>
            </a:r>
            <a:endParaRPr lang="ru-RU" sz="1800" b="1" i="1" dirty="0" smtClean="0">
              <a:solidFill>
                <a:srgbClr val="0000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i="1" dirty="0" smtClean="0">
                <a:latin typeface="Georgia" pitchFamily="18" charset="0"/>
              </a:rPr>
              <a:t>  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Обычно находится в центре города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Выражается квадратным числом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Длина на ширину  </a:t>
            </a:r>
            <a:r>
              <a:rPr lang="ru-RU" sz="18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               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rgbClr val="FF6600"/>
              </a:solidFill>
            </a:endParaRPr>
          </a:p>
        </p:txBody>
      </p:sp>
      <p:sp>
        <p:nvSpPr>
          <p:cNvPr id="19251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429375" y="1643063"/>
            <a:ext cx="2324100" cy="4784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000000"/>
                </a:solidFill>
                <a:latin typeface="Georgia" pitchFamily="18" charset="0"/>
              </a:rPr>
              <a:t>Точка</a:t>
            </a:r>
          </a:p>
          <a:p>
            <a:pPr eaLnBrk="1" hangingPunct="1">
              <a:lnSpc>
                <a:spcPct val="80000"/>
              </a:lnSpc>
            </a:pPr>
            <a:endParaRPr lang="ru-RU" sz="2000" b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800" smtClean="0">
              <a:solidFill>
                <a:srgbClr val="FF66FF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2000" i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000000"/>
                </a:solidFill>
                <a:latin typeface="Georgia" pitchFamily="18" charset="0"/>
              </a:rPr>
              <a:t>Формула</a:t>
            </a:r>
          </a:p>
          <a:p>
            <a:pPr eaLnBrk="1" hangingPunct="1">
              <a:lnSpc>
                <a:spcPct val="80000"/>
              </a:lnSpc>
            </a:pPr>
            <a:endParaRPr lang="ru-RU" sz="2000" b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800" b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b="1" i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000000"/>
                </a:solidFill>
                <a:latin typeface="Georgia" pitchFamily="18" charset="0"/>
              </a:rPr>
              <a:t>Дробь</a:t>
            </a:r>
          </a:p>
          <a:p>
            <a:pPr eaLnBrk="1" hangingPunct="1">
              <a:lnSpc>
                <a:spcPct val="80000"/>
              </a:lnSpc>
            </a:pPr>
            <a:endParaRPr lang="ru-RU" sz="2000" b="1" i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b="1" i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b="1" i="1" smtClean="0">
              <a:solidFill>
                <a:srgbClr val="FF99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>
                <a:solidFill>
                  <a:srgbClr val="000000"/>
                </a:solidFill>
                <a:latin typeface="Georgia" pitchFamily="18" charset="0"/>
              </a:rPr>
              <a:t>Площадь</a:t>
            </a:r>
          </a:p>
          <a:p>
            <a:pPr eaLnBrk="1" hangingPunct="1">
              <a:lnSpc>
                <a:spcPct val="80000"/>
              </a:lnSpc>
            </a:pPr>
            <a:endParaRPr lang="ru-RU" sz="1800" smtClean="0">
              <a:solidFill>
                <a:srgbClr val="000000"/>
              </a:solidFill>
            </a:endParaRPr>
          </a:p>
        </p:txBody>
      </p:sp>
      <p:sp>
        <p:nvSpPr>
          <p:cNvPr id="192519" name="WordArt 7"/>
          <p:cNvSpPr>
            <a:spLocks noChangeArrowheads="1" noChangeShapeType="1" noTextEdit="1"/>
          </p:cNvSpPr>
          <p:nvPr/>
        </p:nvSpPr>
        <p:spPr bwMode="auto">
          <a:xfrm rot="473670">
            <a:off x="4182924" y="307370"/>
            <a:ext cx="4537075" cy="889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/>
              </a:rPr>
              <a:t>Угадалки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192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500"/>
                                        <p:tgtEl>
                                          <p:spTgt spid="1925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500"/>
                                        <p:tgtEl>
                                          <p:spTgt spid="1925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500"/>
                                        <p:tgtEl>
                                          <p:spTgt spid="1925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1000"/>
                                        <p:tgtEl>
                                          <p:spTgt spid="1925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 decel="100000"/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decel="100000" fill="hold"/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decel="100000" fill="hold"/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 decel="100000"/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decel="100000" fill="hold"/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decel="100000" fill="hold"/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decel="100000" fill="hold"/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400" decel="100000"/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00" decel="100000" fill="hold"/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decel="100000" fill="hold"/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decel="100000" fill="hold"/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4" dur="1000"/>
                                        <p:tgtEl>
                                          <p:spTgt spid="1925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571625"/>
            <a:ext cx="4038600" cy="4713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3300"/>
                </a:solidFill>
              </a:rPr>
              <a:t>ЬДОБР</a:t>
            </a:r>
          </a:p>
          <a:p>
            <a:pPr eaLnBrk="1" hangingPunct="1">
              <a:lnSpc>
                <a:spcPct val="90000"/>
              </a:lnSpc>
            </a:pPr>
            <a:endParaRPr lang="ru-RU" sz="2400" smtClean="0">
              <a:solidFill>
                <a:srgbClr val="66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9900FF"/>
                </a:solidFill>
              </a:rPr>
              <a:t>ИЕЕУАВНРН</a:t>
            </a:r>
          </a:p>
          <a:p>
            <a:pPr eaLnBrk="1" hangingPunct="1">
              <a:lnSpc>
                <a:spcPct val="90000"/>
              </a:lnSpc>
            </a:pPr>
            <a:endParaRPr lang="ru-RU" sz="2400" smtClean="0">
              <a:solidFill>
                <a:srgbClr val="9900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8000"/>
                </a:solidFill>
              </a:rPr>
              <a:t>АААДЧЗ</a:t>
            </a:r>
          </a:p>
          <a:p>
            <a:pPr eaLnBrk="1" hangingPunct="1">
              <a:lnSpc>
                <a:spcPct val="90000"/>
              </a:lnSpc>
            </a:pPr>
            <a:endParaRPr lang="ru-RU" sz="2400" smtClean="0">
              <a:solidFill>
                <a:srgbClr val="008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0033"/>
                </a:solidFill>
              </a:rPr>
              <a:t>СИЛИЧЕЛЬТ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/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993300"/>
                </a:solidFill>
              </a:rPr>
              <a:t>НАНАМЗЕТЕЬЛ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rgbClr val="99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993300"/>
                </a:solidFill>
                <a:latin typeface="Georgia" pitchFamily="18" charset="0"/>
              </a:rPr>
              <a:t>ВОАКЙД</a:t>
            </a: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993300"/>
                </a:solidFill>
              </a:rPr>
              <a:t>ДРОБЬ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rgbClr val="99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9900FF"/>
                </a:solidFill>
              </a:rPr>
              <a:t>УРАВНЕНИЕ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rgbClr val="9900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6600"/>
                </a:solidFill>
              </a:rPr>
              <a:t>ЗАДАЧА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663300"/>
                </a:solidFill>
              </a:rPr>
              <a:t>ЧИСЛИТЕЛЬ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rgbClr val="66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993300"/>
                </a:solidFill>
              </a:rPr>
              <a:t>ЗНАМЕНАТЕЛЬ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solidFill>
                <a:srgbClr val="9933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993300"/>
                </a:solidFill>
              </a:rPr>
              <a:t>ДВОЙКА</a:t>
            </a:r>
          </a:p>
        </p:txBody>
      </p:sp>
      <p:sp>
        <p:nvSpPr>
          <p:cNvPr id="193543" name="WordArt 7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229600" cy="11430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993300">
                    <a:alpha val="36862"/>
                  </a:srgbClr>
                </a:solidFill>
                <a:latin typeface="Georgia"/>
              </a:rPr>
              <a:t>Переставлялки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9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935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935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935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935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935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935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935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935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tyle174"/>
          <p:cNvPicPr>
            <a:picLocks noChangeAspect="1" noChangeArrowheads="1" noCrop="1"/>
          </p:cNvPicPr>
          <p:nvPr/>
        </p:nvPicPr>
        <p:blipFill>
          <a:blip r:embed="rId2">
            <a:lum bright="-12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331" name="AutoShape 3"/>
          <p:cNvSpPr>
            <a:spLocks noChangeArrowheads="1"/>
          </p:cNvSpPr>
          <p:nvPr/>
        </p:nvSpPr>
        <p:spPr bwMode="auto">
          <a:xfrm>
            <a:off x="323850" y="2205038"/>
            <a:ext cx="4032250" cy="1439862"/>
          </a:xfrm>
          <a:prstGeom prst="rightArrow">
            <a:avLst>
              <a:gd name="adj1" fmla="val 50000"/>
              <a:gd name="adj2" fmla="val 70011"/>
            </a:avLst>
          </a:prstGeom>
          <a:solidFill>
            <a:srgbClr val="FFB64B"/>
          </a:solidFill>
          <a:ln w="2857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6600CC"/>
                </a:solidFill>
              </a:rPr>
              <a:t>3,4-9х=1,6</a:t>
            </a:r>
          </a:p>
        </p:txBody>
      </p:sp>
      <p:sp>
        <p:nvSpPr>
          <p:cNvPr id="227332" name="AutoShape 4"/>
          <p:cNvSpPr>
            <a:spLocks noChangeArrowheads="1"/>
          </p:cNvSpPr>
          <p:nvPr/>
        </p:nvSpPr>
        <p:spPr bwMode="auto">
          <a:xfrm>
            <a:off x="755650" y="3789363"/>
            <a:ext cx="4105275" cy="1512887"/>
          </a:xfrm>
          <a:prstGeom prst="rightArrow">
            <a:avLst>
              <a:gd name="adj1" fmla="val 50000"/>
              <a:gd name="adj2" fmla="val 67838"/>
            </a:avLst>
          </a:prstGeom>
          <a:solidFill>
            <a:srgbClr val="FFFF00"/>
          </a:solidFill>
          <a:ln w="38100">
            <a:solidFill>
              <a:srgbClr val="DA08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DA0808"/>
                </a:solidFill>
              </a:rPr>
              <a:t>2/3х+7/3=18</a:t>
            </a:r>
          </a:p>
        </p:txBody>
      </p:sp>
      <p:sp>
        <p:nvSpPr>
          <p:cNvPr id="227333" name="AutoShape 5"/>
          <p:cNvSpPr>
            <a:spLocks noChangeArrowheads="1"/>
          </p:cNvSpPr>
          <p:nvPr/>
        </p:nvSpPr>
        <p:spPr bwMode="auto">
          <a:xfrm>
            <a:off x="468313" y="5229225"/>
            <a:ext cx="3743325" cy="1441450"/>
          </a:xfrm>
          <a:prstGeom prst="rightArrow">
            <a:avLst>
              <a:gd name="adj1" fmla="val 50000"/>
              <a:gd name="adj2" fmla="val 64923"/>
            </a:avLst>
          </a:prstGeom>
          <a:solidFill>
            <a:srgbClr val="FF99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CC"/>
                </a:solidFill>
              </a:rPr>
              <a:t>2х+х+0,6=4,2</a:t>
            </a:r>
          </a:p>
        </p:txBody>
      </p:sp>
      <p:sp>
        <p:nvSpPr>
          <p:cNvPr id="227334" name="AutoShape 6"/>
          <p:cNvSpPr>
            <a:spLocks noChangeArrowheads="1"/>
          </p:cNvSpPr>
          <p:nvPr/>
        </p:nvSpPr>
        <p:spPr bwMode="auto">
          <a:xfrm>
            <a:off x="7235825" y="549275"/>
            <a:ext cx="1295400" cy="1008063"/>
          </a:xfrm>
          <a:custGeom>
            <a:avLst/>
            <a:gdLst>
              <a:gd name="T0" fmla="*/ 2147483647 w 21600"/>
              <a:gd name="T1" fmla="*/ 222304786 h 21600"/>
              <a:gd name="T2" fmla="*/ 631570842 w 21600"/>
              <a:gd name="T3" fmla="*/ 1097806718 h 21600"/>
              <a:gd name="T4" fmla="*/ 2147483647 w 21600"/>
              <a:gd name="T5" fmla="*/ 2147483647 h 21600"/>
              <a:gd name="T6" fmla="*/ 2147483647 w 21600"/>
              <a:gd name="T7" fmla="*/ 109780671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38100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227335" name="AutoShape 7"/>
          <p:cNvSpPr>
            <a:spLocks noChangeArrowheads="1"/>
          </p:cNvSpPr>
          <p:nvPr/>
        </p:nvSpPr>
        <p:spPr bwMode="auto">
          <a:xfrm>
            <a:off x="6516688" y="2708275"/>
            <a:ext cx="1368425" cy="1152525"/>
          </a:xfrm>
          <a:custGeom>
            <a:avLst/>
            <a:gdLst>
              <a:gd name="T0" fmla="*/ 2147483647 w 21600"/>
              <a:gd name="T1" fmla="*/ 332229191 h 21600"/>
              <a:gd name="T2" fmla="*/ 744515426 w 21600"/>
              <a:gd name="T3" fmla="*/ 1640642221 h 21600"/>
              <a:gd name="T4" fmla="*/ 2147483647 w 21600"/>
              <a:gd name="T5" fmla="*/ 2147483647 h 21600"/>
              <a:gd name="T6" fmla="*/ 2147483647 w 21600"/>
              <a:gd name="T7" fmla="*/ 164064222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57150">
            <a:solidFill>
              <a:srgbClr val="DA08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FF00"/>
                </a:solidFill>
              </a:rPr>
              <a:t>2</a:t>
            </a:r>
          </a:p>
          <a:p>
            <a:pPr algn="ctr"/>
            <a:endParaRPr lang="ru-RU">
              <a:solidFill>
                <a:srgbClr val="DA0808"/>
              </a:solidFill>
            </a:endParaRPr>
          </a:p>
        </p:txBody>
      </p:sp>
      <p:sp>
        <p:nvSpPr>
          <p:cNvPr id="227336" name="AutoShape 8"/>
          <p:cNvSpPr>
            <a:spLocks noChangeArrowheads="1"/>
          </p:cNvSpPr>
          <p:nvPr/>
        </p:nvSpPr>
        <p:spPr bwMode="auto">
          <a:xfrm>
            <a:off x="7235825" y="5445125"/>
            <a:ext cx="1295400" cy="1225550"/>
          </a:xfrm>
          <a:custGeom>
            <a:avLst/>
            <a:gdLst>
              <a:gd name="T0" fmla="*/ 2147483647 w 21600"/>
              <a:gd name="T1" fmla="*/ 399466857 h 21600"/>
              <a:gd name="T2" fmla="*/ 631570842 w 21600"/>
              <a:gd name="T3" fmla="*/ 1972674524 h 21600"/>
              <a:gd name="T4" fmla="*/ 2147483647 w 21600"/>
              <a:gd name="T5" fmla="*/ 2147483647 h 21600"/>
              <a:gd name="T6" fmla="*/ 2147483647 w 21600"/>
              <a:gd name="T7" fmla="*/ 197267452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57150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FF00"/>
                </a:solidFill>
              </a:rPr>
              <a:t>3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913"/>
            <a:ext cx="29162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950913" y="294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8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084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22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animBg="1" autoUpdateAnimBg="0"/>
      <p:bldP spid="227332" grpId="0" animBg="1" autoUpdateAnimBg="0"/>
      <p:bldP spid="227333" grpId="0" animBg="1" autoUpdateAnimBg="0"/>
      <p:bldP spid="227334" grpId="0" animBg="1" autoUpdateAnimBg="0"/>
      <p:bldP spid="227335" grpId="0" animBg="1" autoUpdateAnimBg="0"/>
      <p:bldP spid="227336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785938"/>
            <a:ext cx="8229600" cy="4525962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Georgia" pitchFamily="18" charset="0"/>
              </a:rPr>
              <a:t>Дробь, делитель, частное, плюс</a:t>
            </a:r>
          </a:p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Georgia" pitchFamily="18" charset="0"/>
              </a:rPr>
              <a:t>1,  2,  4,  6</a:t>
            </a:r>
          </a:p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Georgia" pitchFamily="18" charset="0"/>
              </a:rPr>
              <a:t>5, 10, 15, 16</a:t>
            </a:r>
          </a:p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Georgia" pitchFamily="18" charset="0"/>
              </a:rPr>
              <a:t>9, 16, 25, 27</a:t>
            </a:r>
          </a:p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Georgia" pitchFamily="18" charset="0"/>
              </a:rPr>
              <a:t>Вася, Таня, Ваня, Витя </a:t>
            </a:r>
          </a:p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Calibri" pitchFamily="34" charset="0"/>
              </a:rPr>
              <a:t>5х,  77х, 44а, 56х  </a:t>
            </a:r>
          </a:p>
          <a:p>
            <a:pPr eaLnBrk="1" hangingPunct="1"/>
            <a:r>
              <a:rPr lang="ru-RU" b="1" i="1" smtClean="0">
                <a:solidFill>
                  <a:srgbClr val="990033"/>
                </a:solidFill>
                <a:latin typeface="Georgia" pitchFamily="18" charset="0"/>
              </a:rPr>
              <a:t>1/2,   3/4, 5, 4/9</a:t>
            </a:r>
          </a:p>
          <a:p>
            <a:pPr eaLnBrk="1" hangingPunct="1"/>
            <a:endParaRPr lang="ru-RU" smtClean="0">
              <a:solidFill>
                <a:srgbClr val="990033"/>
              </a:solidFill>
              <a:latin typeface="Georgia" pitchFamily="18" charset="0"/>
            </a:endParaRPr>
          </a:p>
        </p:txBody>
      </p:sp>
      <p:sp>
        <p:nvSpPr>
          <p:cNvPr id="22531" name="WordArt 4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82296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/>
              </a:rPr>
              <a:t>Кто лишний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50" y="1500188"/>
            <a:ext cx="4038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/>
              <a:t>   </a:t>
            </a:r>
            <a:r>
              <a:rPr lang="ru-RU" b="1" smtClean="0">
                <a:solidFill>
                  <a:srgbClr val="660066"/>
                </a:solidFill>
                <a:latin typeface="Georgia" pitchFamily="18" charset="0"/>
              </a:rPr>
              <a:t>2х -7/2 = 7/2  </a:t>
            </a:r>
          </a:p>
          <a:p>
            <a:pPr eaLnBrk="1" hangingPunct="1">
              <a:buFontTx/>
              <a:buNone/>
            </a:pPr>
            <a:endParaRPr lang="ru-RU" b="1" smtClean="0">
              <a:solidFill>
                <a:srgbClr val="660066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660066"/>
                </a:solidFill>
                <a:latin typeface="Georgia" pitchFamily="18" charset="0"/>
              </a:rPr>
              <a:t>   1 + 7/3х = 7/5       </a:t>
            </a:r>
          </a:p>
          <a:p>
            <a:pPr eaLnBrk="1" hangingPunct="1">
              <a:buFontTx/>
              <a:buNone/>
            </a:pPr>
            <a:endParaRPr lang="ru-RU" b="1" smtClean="0">
              <a:solidFill>
                <a:srgbClr val="660066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660066"/>
                </a:solidFill>
                <a:latin typeface="Georgia" pitchFamily="18" charset="0"/>
              </a:rPr>
              <a:t>   0,5х – 2,5 = 3/2    </a:t>
            </a:r>
          </a:p>
          <a:p>
            <a:pPr eaLnBrk="1" hangingPunct="1">
              <a:buFontTx/>
              <a:buNone/>
            </a:pPr>
            <a:endParaRPr lang="ru-RU" b="1" smtClean="0">
              <a:solidFill>
                <a:srgbClr val="660066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660066"/>
                </a:solidFill>
                <a:latin typeface="Georgia" pitchFamily="18" charset="0"/>
              </a:rPr>
              <a:t>   2 – 7/4х = 4</a:t>
            </a:r>
            <a:r>
              <a:rPr lang="ru-RU" smtClean="0">
                <a:solidFill>
                  <a:srgbClr val="660066"/>
                </a:solidFill>
                <a:latin typeface="Georgia" pitchFamily="18" charset="0"/>
              </a:rPr>
              <a:t>/</a:t>
            </a:r>
            <a:r>
              <a:rPr lang="ru-RU" b="1" smtClean="0">
                <a:solidFill>
                  <a:srgbClr val="660066"/>
                </a:solidFill>
                <a:latin typeface="Georgia" pitchFamily="18" charset="0"/>
              </a:rPr>
              <a:t>3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0" y="1500188"/>
            <a:ext cx="4357688" cy="59007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660066"/>
                </a:solidFill>
              </a:rPr>
              <a:t>Х = 3,5</a:t>
            </a:r>
            <a:r>
              <a:rPr lang="ru-RU" b="1" smtClean="0"/>
              <a:t>                </a:t>
            </a:r>
            <a:r>
              <a:rPr lang="ru-RU" b="1" smtClean="0">
                <a:solidFill>
                  <a:srgbClr val="0000CC"/>
                </a:solidFill>
              </a:rPr>
              <a:t>-Ь</a:t>
            </a:r>
          </a:p>
          <a:p>
            <a:pPr eaLnBrk="1" hangingPunct="1"/>
            <a:endParaRPr lang="ru-RU" b="1" smtClean="0">
              <a:solidFill>
                <a:srgbClr val="0000CC"/>
              </a:solidFill>
            </a:endParaRPr>
          </a:p>
          <a:p>
            <a:pPr eaLnBrk="1" hangingPunct="1"/>
            <a:r>
              <a:rPr lang="ru-RU" b="1" smtClean="0">
                <a:solidFill>
                  <a:srgbClr val="660066"/>
                </a:solidFill>
              </a:rPr>
              <a:t>Х = 6/35</a:t>
            </a:r>
            <a:r>
              <a:rPr lang="ru-RU" b="1" smtClean="0"/>
              <a:t>              </a:t>
            </a:r>
            <a:r>
              <a:rPr lang="ru-RU" b="1" smtClean="0">
                <a:solidFill>
                  <a:srgbClr val="0000CC"/>
                </a:solidFill>
              </a:rPr>
              <a:t>-А</a:t>
            </a:r>
          </a:p>
          <a:p>
            <a:pPr eaLnBrk="1" hangingPunct="1"/>
            <a:endParaRPr lang="ru-RU" b="1" smtClean="0">
              <a:solidFill>
                <a:srgbClr val="0000CC"/>
              </a:solidFill>
            </a:endParaRPr>
          </a:p>
          <a:p>
            <a:pPr eaLnBrk="1" hangingPunct="1"/>
            <a:r>
              <a:rPr lang="ru-RU" b="1" smtClean="0">
                <a:solidFill>
                  <a:srgbClr val="660066"/>
                </a:solidFill>
              </a:rPr>
              <a:t>Х = 8</a:t>
            </a:r>
            <a:r>
              <a:rPr lang="ru-RU" b="1" smtClean="0"/>
              <a:t>                   </a:t>
            </a:r>
            <a:r>
              <a:rPr lang="ru-RU" b="1" smtClean="0">
                <a:solidFill>
                  <a:srgbClr val="0000CC"/>
                </a:solidFill>
              </a:rPr>
              <a:t>- М</a:t>
            </a:r>
          </a:p>
          <a:p>
            <a:pPr eaLnBrk="1" hangingPunct="1"/>
            <a:endParaRPr lang="ru-RU" b="1" smtClean="0">
              <a:solidFill>
                <a:srgbClr val="0000CC"/>
              </a:solidFill>
            </a:endParaRPr>
          </a:p>
          <a:p>
            <a:pPr eaLnBrk="1" hangingPunct="1"/>
            <a:r>
              <a:rPr lang="ru-RU" b="1" smtClean="0">
                <a:solidFill>
                  <a:srgbClr val="660066"/>
                </a:solidFill>
              </a:rPr>
              <a:t>Х = 8/21</a:t>
            </a:r>
            <a:r>
              <a:rPr lang="ru-RU" b="1" smtClean="0">
                <a:solidFill>
                  <a:srgbClr val="9900CC"/>
                </a:solidFill>
              </a:rPr>
              <a:t>              </a:t>
            </a:r>
            <a:r>
              <a:rPr lang="ru-RU" b="1" smtClean="0">
                <a:solidFill>
                  <a:srgbClr val="0000CC"/>
                </a:solidFill>
              </a:rPr>
              <a:t>- Т</a:t>
            </a:r>
          </a:p>
          <a:p>
            <a:pPr eaLnBrk="1" hangingPunct="1"/>
            <a:endParaRPr lang="ru-RU" smtClean="0">
              <a:solidFill>
                <a:srgbClr val="0000CC"/>
              </a:solidFill>
            </a:endParaRPr>
          </a:p>
        </p:txBody>
      </p:sp>
      <p:sp>
        <p:nvSpPr>
          <p:cNvPr id="23557" name="WordArt 8"/>
          <p:cNvSpPr>
            <a:spLocks noChangeArrowheads="1" noChangeShapeType="1" noTextEdit="1"/>
          </p:cNvSpPr>
          <p:nvPr/>
        </p:nvSpPr>
        <p:spPr bwMode="auto">
          <a:xfrm>
            <a:off x="1331913" y="333375"/>
            <a:ext cx="6840537" cy="8636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/>
              </a:rPr>
              <a:t>Составлялка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143919" y="3928269"/>
            <a:ext cx="4286250" cy="1588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80000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tint val="8000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/>
          <p:cNvSpPr>
            <a:spLocks noChangeArrowheads="1"/>
          </p:cNvSpPr>
          <p:nvPr/>
        </p:nvSpPr>
        <p:spPr bwMode="auto">
          <a:xfrm>
            <a:off x="395288" y="333375"/>
            <a:ext cx="8640762" cy="6335713"/>
          </a:xfrm>
          <a:prstGeom prst="verticalScroll">
            <a:avLst>
              <a:gd name="adj" fmla="val 12500"/>
            </a:avLst>
          </a:prstGeom>
          <a:solidFill>
            <a:srgbClr val="FFC1FF"/>
          </a:solidFill>
          <a:ln w="9525">
            <a:solidFill>
              <a:schemeClr val="bg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ru-RU" dirty="0"/>
          </a:p>
          <a:p>
            <a:pPr algn="ctr">
              <a:spcBef>
                <a:spcPct val="20000"/>
              </a:spcBef>
              <a:buFontTx/>
              <a:buChar char="•"/>
              <a:defRPr/>
            </a:pPr>
            <a:endParaRPr lang="ru-RU" dirty="0"/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1857375" y="1500188"/>
            <a:ext cx="60721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000000"/>
                </a:solidFill>
              </a:rPr>
              <a:t>Василисе Премудрой исполнилось 18 лет.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Кощей Бессмертный решил взять её в жены.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Василиса спросила сколько у Кощея сундуков с золотом.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Кощей Бессмертный ответил, что у него 27360 сундуков полных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 золота, и каждый год прибавляется еще по 33 сундука.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Василиса Премудрая  обещала выйти замуж за Кощея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Тогда, когда у него будет 30000  сундуков полных золота.</a:t>
            </a:r>
          </a:p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</a:rPr>
              <a:t>Сколько лет  будет невесте Кощея в день свадьбы?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7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4"/>
          <p:cNvSpPr>
            <a:spLocks noChangeArrowheads="1"/>
          </p:cNvSpPr>
          <p:nvPr/>
        </p:nvSpPr>
        <p:spPr bwMode="auto">
          <a:xfrm>
            <a:off x="611188" y="476250"/>
            <a:ext cx="8532812" cy="6121400"/>
          </a:xfrm>
          <a:prstGeom prst="verticalScroll">
            <a:avLst>
              <a:gd name="adj" fmla="val 12500"/>
            </a:avLst>
          </a:prstGeom>
          <a:solidFill>
            <a:srgbClr val="CCE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 sz="2400">
              <a:solidFill>
                <a:srgbClr val="00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2400">
                <a:solidFill>
                  <a:srgbClr val="CC00CC"/>
                </a:solidFill>
                <a:latin typeface="Georgia" pitchFamily="18" charset="0"/>
              </a:rPr>
              <a:t> </a:t>
            </a:r>
          </a:p>
          <a:p>
            <a:pPr algn="ctr"/>
            <a:endParaRPr lang="ru-RU" sz="2400">
              <a:solidFill>
                <a:srgbClr val="CC00CC"/>
              </a:solidFill>
              <a:latin typeface="Georgia" pitchFamily="18" charset="0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857500" y="1785938"/>
            <a:ext cx="45720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Georgia" pitchFamily="18" charset="0"/>
              </a:rPr>
              <a:t>Кощей Бессмертный родился в 1123 году,</a:t>
            </a:r>
          </a:p>
          <a:p>
            <a:pPr algn="ctr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Georgia" pitchFamily="18" charset="0"/>
              </a:rPr>
              <a:t>А паспорт получил только в 2007 году. Сколько </a:t>
            </a:r>
          </a:p>
          <a:p>
            <a:pPr algn="ctr">
              <a:spcBef>
                <a:spcPct val="20000"/>
              </a:spcBef>
            </a:pPr>
            <a:r>
              <a:rPr lang="ru-RU" sz="3200">
                <a:solidFill>
                  <a:srgbClr val="000000"/>
                </a:solidFill>
                <a:latin typeface="Georgia" pitchFamily="18" charset="0"/>
              </a:rPr>
              <a:t>лет прожил Кощей Бессмертный без паспорта?</a:t>
            </a:r>
            <a:endParaRPr lang="ru-RU" sz="32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6600"/>
            </a:gs>
            <a:gs pos="100000">
              <a:srgbClr val="FF66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934547-00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103188" y="0"/>
            <a:ext cx="9247188" cy="6858000"/>
          </a:xfrm>
          <a:noFill/>
        </p:spPr>
      </p:pic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500063" y="357188"/>
            <a:ext cx="8104187" cy="10779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Вот и сказке конец,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а кто слушал молодец!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>
              <a:solidFill>
                <a:srgbClr val="80008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457325"/>
            <a:ext cx="4038600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9900CC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9900CC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9900CC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>
              <a:solidFill>
                <a:srgbClr val="0000FF"/>
              </a:solidFill>
            </a:endParaRPr>
          </a:p>
        </p:txBody>
      </p:sp>
      <p:sp>
        <p:nvSpPr>
          <p:cNvPr id="4100" name="WordArt 5"/>
          <p:cNvSpPr>
            <a:spLocks noChangeArrowheads="1" noChangeShapeType="1" noTextEdit="1"/>
          </p:cNvSpPr>
          <p:nvPr/>
        </p:nvSpPr>
        <p:spPr bwMode="auto">
          <a:xfrm>
            <a:off x="714375" y="1428750"/>
            <a:ext cx="30241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1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D0DFF"/>
                </a:solidFill>
                <a:latin typeface="Arial Black"/>
              </a:rPr>
              <a:t>3,4 – 9х = 1,6</a:t>
            </a:r>
          </a:p>
        </p:txBody>
      </p:sp>
      <p:sp>
        <p:nvSpPr>
          <p:cNvPr id="224262" name="WordArt 6"/>
          <p:cNvSpPr>
            <a:spLocks noChangeArrowheads="1" noChangeShapeType="1" noTextEdit="1"/>
          </p:cNvSpPr>
          <p:nvPr/>
        </p:nvSpPr>
        <p:spPr bwMode="auto">
          <a:xfrm>
            <a:off x="642910" y="3143248"/>
            <a:ext cx="3286148" cy="309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2/3х+7/3=18</a:t>
            </a:r>
          </a:p>
          <a:p>
            <a:pPr algn="ctr">
              <a:defRPr/>
            </a:pPr>
            <a:endParaRPr lang="ru-RU" sz="28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pPr algn="ctr">
              <a:defRPr/>
            </a:pPr>
            <a:endParaRPr lang="ru-RU" sz="28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pPr algn="ctr">
              <a:defRPr/>
            </a:pPr>
            <a:endParaRPr lang="ru-RU" sz="28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pPr algn="ctr">
              <a:defRPr/>
            </a:pPr>
            <a:r>
              <a:rPr lang="ru-RU" sz="3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2х+х+0,6=4,2</a:t>
            </a:r>
          </a:p>
          <a:p>
            <a:pPr algn="ctr">
              <a:defRPr/>
            </a:pPr>
            <a:endParaRPr lang="ru-RU" sz="28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sp>
        <p:nvSpPr>
          <p:cNvPr id="5126" name="WordArt 10"/>
          <p:cNvSpPr>
            <a:spLocks noChangeArrowheads="1" noChangeShapeType="1" noTextEdit="1"/>
          </p:cNvSpPr>
          <p:nvPr/>
        </p:nvSpPr>
        <p:spPr bwMode="auto">
          <a:xfrm>
            <a:off x="4932363" y="1412875"/>
            <a:ext cx="3455987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lnSpc>
                <a:spcPts val="3000"/>
              </a:lnSpc>
              <a:defRPr/>
            </a:pPr>
            <a:r>
              <a: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9х = 3,4-1,6</a:t>
            </a:r>
          </a:p>
          <a:p>
            <a:pPr>
              <a:lnSpc>
                <a:spcPts val="3000"/>
              </a:lnSpc>
              <a:defRPr/>
            </a:pPr>
            <a:r>
              <a: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9х =1,8</a:t>
            </a:r>
          </a:p>
          <a:p>
            <a:pPr>
              <a:lnSpc>
                <a:spcPts val="3000"/>
              </a:lnSpc>
              <a:defRPr/>
            </a:pPr>
            <a:r>
              <a:rPr lang="ru-RU" sz="2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Х</a:t>
            </a:r>
            <a:r>
              <a: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 = </a:t>
            </a:r>
            <a:r>
              <a:rPr lang="ru-RU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+mn-lt"/>
              </a:rPr>
              <a:t>0,2 </a:t>
            </a:r>
          </a:p>
        </p:txBody>
      </p:sp>
      <p:sp>
        <p:nvSpPr>
          <p:cNvPr id="5127" name="WordArt 11"/>
          <p:cNvSpPr>
            <a:spLocks noChangeArrowheads="1" noChangeShapeType="1" noTextEdit="1"/>
          </p:cNvSpPr>
          <p:nvPr/>
        </p:nvSpPr>
        <p:spPr bwMode="auto">
          <a:xfrm>
            <a:off x="5003800" y="3141663"/>
            <a:ext cx="3455988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2/3х=18-7/3</a:t>
            </a:r>
          </a:p>
          <a:p>
            <a:pPr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2/3х=47/3</a:t>
            </a:r>
          </a:p>
          <a:p>
            <a:pPr>
              <a:defRPr/>
            </a:pPr>
            <a:r>
              <a:rPr lang="ru-RU" sz="3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Х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=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+mn-lt"/>
              </a:rPr>
              <a:t>23,5</a:t>
            </a:r>
          </a:p>
        </p:txBody>
      </p:sp>
      <p:sp>
        <p:nvSpPr>
          <p:cNvPr id="5128" name="WordArt 12"/>
          <p:cNvSpPr>
            <a:spLocks noChangeArrowheads="1" noChangeShapeType="1" noTextEdit="1"/>
          </p:cNvSpPr>
          <p:nvPr/>
        </p:nvSpPr>
        <p:spPr bwMode="auto">
          <a:xfrm>
            <a:off x="5000628" y="5214950"/>
            <a:ext cx="3313113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3х=4,2-0,6</a:t>
            </a:r>
          </a:p>
          <a:p>
            <a:pPr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3х=3,6</a:t>
            </a:r>
          </a:p>
          <a:p>
            <a:pPr>
              <a:defRPr/>
            </a:pPr>
            <a:r>
              <a:rPr lang="ru-RU" sz="3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Х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+mn-lt"/>
              </a:rPr>
              <a:t>=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+mn-lt"/>
              </a:rPr>
              <a:t>1,2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14290"/>
            <a:ext cx="892968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i="1" kern="10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Полетели стрелы в разные стороны</a:t>
            </a:r>
            <a:endParaRPr lang="ru-RU" sz="36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EC0E0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9" name="Picture 5" descr="5510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12875"/>
            <a:ext cx="8135938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0" name="WordArt 6"/>
          <p:cNvSpPr>
            <a:spLocks noChangeArrowheads="1" noChangeShapeType="1" noTextEdit="1"/>
          </p:cNvSpPr>
          <p:nvPr/>
        </p:nvSpPr>
        <p:spPr bwMode="auto">
          <a:xfrm>
            <a:off x="250825" y="115888"/>
            <a:ext cx="84645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Упала  стрела  царевича  на  царский  двор</a:t>
            </a:r>
          </a:p>
        </p:txBody>
      </p:sp>
      <p:sp>
        <p:nvSpPr>
          <p:cNvPr id="88071" name="AutoShape 7"/>
          <p:cNvSpPr>
            <a:spLocks noChangeArrowheads="1"/>
          </p:cNvSpPr>
          <p:nvPr/>
        </p:nvSpPr>
        <p:spPr bwMode="auto">
          <a:xfrm>
            <a:off x="7451725" y="1412875"/>
            <a:ext cx="1152525" cy="863600"/>
          </a:xfrm>
          <a:custGeom>
            <a:avLst/>
            <a:gdLst>
              <a:gd name="T0" fmla="*/ 1649755703 w 21600"/>
              <a:gd name="T1" fmla="*/ 139774449 h 21600"/>
              <a:gd name="T2" fmla="*/ 444795413 w 21600"/>
              <a:gd name="T3" fmla="*/ 690240366 h 21600"/>
              <a:gd name="T4" fmla="*/ 1649755703 w 21600"/>
              <a:gd name="T5" fmla="*/ 1380480733 h 21600"/>
              <a:gd name="T6" fmla="*/ 2147483647 w 21600"/>
              <a:gd name="T7" fmla="*/ 6902403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99CC"/>
                </a:solidFill>
              </a:rPr>
              <a:t>0,2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9.25977E-6 C -0.05278 -0.003 -0.10538 -0.00601 -0.10104 0.03933 C -0.0967 0.08467 0.05504 0.22392 0.02587 0.27273 C -0.0033 0.32154 -0.22691 0.288 -0.27656 0.33241 C -0.32587 0.37683 -0.2434 0.48231 -0.27049 0.53921 C -0.29757 0.59612 -0.36615 0.75319 -0.43871 0.67407 C -0.51128 0.59496 -0.71667 0.08675 -0.70573 0.06431 C -0.69479 0.04187 -0.42812 0.45918 -0.37292 0.53921 " pathEditMode="relative" ptsTypes="aaaaaaaA">
                                      <p:cBhvr>
                                        <p:cTn id="21" dur="5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 animBg="1"/>
      <p:bldP spid="88071" grpId="0" animBg="1"/>
      <p:bldP spid="8807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C:\Documents and Settings\Admin\Рабочий стол\Новый рисунок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0663"/>
            <a:ext cx="9144000" cy="536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4" name="AutoShape 6"/>
          <p:cNvSpPr>
            <a:spLocks noChangeArrowheads="1"/>
          </p:cNvSpPr>
          <p:nvPr/>
        </p:nvSpPr>
        <p:spPr bwMode="auto">
          <a:xfrm>
            <a:off x="250825" y="1844675"/>
            <a:ext cx="1296988" cy="1008063"/>
          </a:xfrm>
          <a:custGeom>
            <a:avLst/>
            <a:gdLst>
              <a:gd name="T0" fmla="*/ 2147483647 w 21600"/>
              <a:gd name="T1" fmla="*/ 222304786 h 21600"/>
              <a:gd name="T2" fmla="*/ 633895690 w 21600"/>
              <a:gd name="T3" fmla="*/ 1097806718 h 21600"/>
              <a:gd name="T4" fmla="*/ 2147483647 w 21600"/>
              <a:gd name="T5" fmla="*/ 2147483647 h 21600"/>
              <a:gd name="T6" fmla="*/ 2147483647 w 21600"/>
              <a:gd name="T7" fmla="*/ 109780671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FF99CC"/>
                </a:solidFill>
                <a:latin typeface="Georgia" pitchFamily="18" charset="0"/>
              </a:rPr>
              <a:t>1,2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214290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Стрела второго царевича улетела</a:t>
            </a:r>
          </a:p>
          <a:p>
            <a:pPr algn="ctr">
              <a:defRPr/>
            </a:pPr>
            <a:r>
              <a:rPr lang="ru-RU" sz="3600" b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на купеческий двор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9393 -0.15661 0.18802 -0.31252 0.20469 -0.27736 C 0.22136 -0.2422 0.07118 0.07309 0.1 0.21166 C 0.12882 0.34999 0.27986 0.51746 0.37778 0.55309 C 0.4757 0.58894 0.62743 0.49711 0.68716 0.4247 C 0.74688 0.35276 0.81059 0.18783 0.73646 0.12075 C 0.66233 0.05343 0.35122 -0.04627 0.24236 0.02174 C 0.13351 0.08998 0.1092 0.44413 0.08351 0.52972 C 0.05782 0.61554 0.07309 0.57575 0.08837 0.53597 " pathEditMode="relative" ptsTypes="aaaaaaaaA">
                                      <p:cBhvr>
                                        <p:cTn id="10" dur="5000" fill="hold"/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animBg="1"/>
      <p:bldP spid="18125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2357438"/>
            <a:ext cx="8229600" cy="41370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>
                <a:solidFill>
                  <a:srgbClr val="990000"/>
                </a:solidFill>
                <a:latin typeface="Georgia" pitchFamily="18" charset="0"/>
              </a:rPr>
              <a:t> </a:t>
            </a: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Скорость стрелы, выпущенной из лука Ивана Царевича, 50 </a:t>
            </a:r>
          </a:p>
          <a:p>
            <a:pPr eaLnBrk="1" hangingPunct="1">
              <a:buFontTx/>
              <a:buNone/>
            </a:pPr>
            <a:endParaRPr lang="ru-RU" sz="2000" i="1" smtClean="0">
              <a:solidFill>
                <a:srgbClr val="000099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км/ч. Стрела долетела  до избушки Бабы – Яги  за 2 часа, выбила</a:t>
            </a: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ей окно и вонзилась в стенку рядом со спящей кошкой. Скорость</a:t>
            </a: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пешего Ивана Царевича 5 км/ч. За сколько часов Иван Царевич </a:t>
            </a:r>
          </a:p>
          <a:p>
            <a:pPr eaLnBrk="1" hangingPunct="1">
              <a:buFontTx/>
              <a:buNone/>
            </a:pPr>
            <a:endParaRPr lang="ru-RU" sz="2000" i="1" smtClean="0">
              <a:solidFill>
                <a:srgbClr val="000099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доберется до избушки, чтобы выслушать благодарность из уст</a:t>
            </a:r>
          </a:p>
          <a:p>
            <a:pPr eaLnBrk="1" hangingPunct="1">
              <a:buFontTx/>
              <a:buNone/>
            </a:pPr>
            <a:endParaRPr lang="ru-RU" sz="2000" i="1" smtClean="0">
              <a:solidFill>
                <a:srgbClr val="000099"/>
              </a:solidFill>
              <a:latin typeface="Georgia" pitchFamily="18" charset="0"/>
            </a:endParaRPr>
          </a:p>
          <a:p>
            <a:pPr eaLnBrk="1" hangingPunct="1">
              <a:buFontTx/>
              <a:buNone/>
            </a:pPr>
            <a:r>
              <a:rPr lang="ru-RU" sz="2000" i="1" smtClean="0">
                <a:solidFill>
                  <a:srgbClr val="000099"/>
                </a:solidFill>
                <a:latin typeface="Georgia" pitchFamily="18" charset="0"/>
              </a:rPr>
              <a:t> Бабы – Яги?</a:t>
            </a:r>
          </a:p>
        </p:txBody>
      </p:sp>
      <p:sp>
        <p:nvSpPr>
          <p:cNvPr id="211972" name="WordArt 4"/>
          <p:cNvSpPr>
            <a:spLocks noChangeArrowheads="1" noChangeShapeType="1" noTextEdit="1"/>
          </p:cNvSpPr>
          <p:nvPr/>
        </p:nvSpPr>
        <p:spPr bwMode="auto">
          <a:xfrm>
            <a:off x="1042988" y="404813"/>
            <a:ext cx="7200900" cy="1589087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10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А  стрела  третьего  царевича,</a:t>
            </a:r>
          </a:p>
          <a:p>
            <a:pPr algn="ctr">
              <a:defRPr/>
            </a:pPr>
            <a:r>
              <a:rPr lang="ru-RU" sz="4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улетела  неведомо  куда!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011863" y="2708275"/>
            <a:ext cx="1150937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налево</a:t>
            </a:r>
          </a:p>
        </p:txBody>
      </p:sp>
      <p:pic>
        <p:nvPicPr>
          <p:cNvPr id="8195" name="Picture 3" descr="808049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-266700" y="0"/>
            <a:ext cx="9410700" cy="6858000"/>
          </a:xfrm>
          <a:noFill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335463" y="1289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15045" name="AutoShape 5"/>
          <p:cNvSpPr>
            <a:spLocks noChangeArrowheads="1"/>
          </p:cNvSpPr>
          <p:nvPr/>
        </p:nvSpPr>
        <p:spPr bwMode="auto">
          <a:xfrm>
            <a:off x="4067175" y="1916113"/>
            <a:ext cx="1147763" cy="3084512"/>
          </a:xfrm>
          <a:prstGeom prst="upArrow">
            <a:avLst>
              <a:gd name="adj1" fmla="val 65935"/>
              <a:gd name="adj2" fmla="val 52859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046" name="AutoShape 6"/>
          <p:cNvSpPr>
            <a:spLocks noChangeArrowheads="1"/>
          </p:cNvSpPr>
          <p:nvPr/>
        </p:nvSpPr>
        <p:spPr bwMode="auto">
          <a:xfrm>
            <a:off x="6357938" y="4214813"/>
            <a:ext cx="2500312" cy="1571625"/>
          </a:xfrm>
          <a:prstGeom prst="rightArrow">
            <a:avLst>
              <a:gd name="adj1" fmla="val 50000"/>
              <a:gd name="adj2" fmla="val 37454"/>
            </a:avLst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Больше 4</a:t>
            </a:r>
          </a:p>
        </p:txBody>
      </p:sp>
      <p:sp>
        <p:nvSpPr>
          <p:cNvPr id="215047" name="AutoShape 7"/>
          <p:cNvSpPr>
            <a:spLocks noChangeArrowheads="1"/>
          </p:cNvSpPr>
          <p:nvPr/>
        </p:nvSpPr>
        <p:spPr bwMode="auto">
          <a:xfrm>
            <a:off x="0" y="4071938"/>
            <a:ext cx="2714625" cy="1500187"/>
          </a:xfrm>
          <a:prstGeom prst="leftArrow">
            <a:avLst>
              <a:gd name="adj1" fmla="val 50000"/>
              <a:gd name="adj2" fmla="val 57126"/>
            </a:avLst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rgbClr val="000000"/>
                </a:solidFill>
              </a:rPr>
              <a:t>Меньше 4</a:t>
            </a:r>
          </a:p>
        </p:txBody>
      </p:sp>
      <p:sp>
        <p:nvSpPr>
          <p:cNvPr id="215051" name="Text Box 11"/>
          <p:cNvSpPr txBox="1">
            <a:spLocks noChangeArrowheads="1"/>
          </p:cNvSpPr>
          <p:nvPr/>
        </p:nvSpPr>
        <p:spPr bwMode="auto">
          <a:xfrm>
            <a:off x="4071938" y="2357438"/>
            <a:ext cx="1081087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66FF"/>
                </a:solidFill>
              </a:rPr>
              <a:t>      </a:t>
            </a:r>
            <a:r>
              <a:rPr lang="ru-RU" sz="2000" b="1">
                <a:solidFill>
                  <a:srgbClr val="000000"/>
                </a:solidFill>
              </a:rPr>
              <a:t>Р</a:t>
            </a:r>
          </a:p>
          <a:p>
            <a:r>
              <a:rPr lang="ru-RU" sz="2000" b="1">
                <a:solidFill>
                  <a:srgbClr val="000000"/>
                </a:solidFill>
              </a:rPr>
              <a:t>      А</a:t>
            </a:r>
          </a:p>
          <a:p>
            <a:r>
              <a:rPr lang="ru-RU" sz="2000" b="1">
                <a:solidFill>
                  <a:srgbClr val="000000"/>
                </a:solidFill>
              </a:rPr>
              <a:t>      В</a:t>
            </a:r>
          </a:p>
          <a:p>
            <a:r>
              <a:rPr lang="ru-RU" sz="2000" b="1">
                <a:solidFill>
                  <a:srgbClr val="000000"/>
                </a:solidFill>
              </a:rPr>
              <a:t>      Н</a:t>
            </a:r>
          </a:p>
          <a:p>
            <a:r>
              <a:rPr lang="ru-RU" sz="2000" b="1">
                <a:solidFill>
                  <a:srgbClr val="000000"/>
                </a:solidFill>
              </a:rPr>
              <a:t>      О</a:t>
            </a:r>
          </a:p>
          <a:p>
            <a:r>
              <a:rPr lang="ru-RU" sz="2000" b="1">
                <a:solidFill>
                  <a:srgbClr val="000000"/>
                </a:solidFill>
              </a:rPr>
              <a:t>      </a:t>
            </a:r>
          </a:p>
          <a:p>
            <a:r>
              <a:rPr lang="ru-RU" sz="2000" b="1">
                <a:solidFill>
                  <a:srgbClr val="000000"/>
                </a:solidFill>
              </a:rPr>
              <a:t>      4</a:t>
            </a:r>
            <a:endParaRPr lang="ru-RU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15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15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15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15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5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215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15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5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15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5" grpId="0" animBg="1"/>
      <p:bldP spid="215046" grpId="0" animBg="1"/>
      <p:bldP spid="2150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571472" y="1500174"/>
          <a:ext cx="8143932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43" name="WordArt 23"/>
          <p:cNvSpPr>
            <a:spLocks noChangeArrowheads="1" noChangeShapeType="1" noTextEdit="1"/>
          </p:cNvSpPr>
          <p:nvPr/>
        </p:nvSpPr>
        <p:spPr bwMode="auto">
          <a:xfrm>
            <a:off x="785786" y="214290"/>
            <a:ext cx="7674001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Дополнить число до 1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57250"/>
            <a:ext cx="4572000" cy="48974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346 + 573 + 1227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5 * 427 * 2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27 * 429 + 73 * 429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2х + 8х + х – 9х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0,2</a:t>
            </a:r>
            <a:r>
              <a:rPr lang="ru-RU" sz="2400" b="1" smtClean="0">
                <a:solidFill>
                  <a:srgbClr val="000000"/>
                </a:solidFill>
                <a:latin typeface="Arial Black" pitchFamily="34" charset="0"/>
              </a:rPr>
              <a:t>Х</a:t>
            </a: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 + 0,8</a:t>
            </a:r>
            <a:r>
              <a:rPr lang="ru-RU" sz="2400" b="1" smtClean="0">
                <a:solidFill>
                  <a:srgbClr val="000000"/>
                </a:solidFill>
                <a:latin typeface="Arial Black" pitchFamily="34" charset="0"/>
              </a:rPr>
              <a:t>Х</a:t>
            </a: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 – 0,5</a:t>
            </a:r>
            <a:r>
              <a:rPr lang="ru-RU" sz="2400" b="1" smtClean="0">
                <a:solidFill>
                  <a:srgbClr val="000000"/>
                </a:solidFill>
                <a:latin typeface="Arial Black" pitchFamily="34" charset="0"/>
              </a:rPr>
              <a:t>Х</a:t>
            </a: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13,6</a:t>
            </a:r>
            <a:r>
              <a:rPr lang="ru-RU" sz="2400" b="1" smtClean="0">
                <a:solidFill>
                  <a:srgbClr val="000000"/>
                </a:solidFill>
                <a:latin typeface="Arial Black" pitchFamily="34" charset="0"/>
              </a:rPr>
              <a:t>Х</a:t>
            </a: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 – 0,6</a:t>
            </a:r>
            <a:r>
              <a:rPr lang="ru-RU" sz="2400" b="1" smtClean="0">
                <a:solidFill>
                  <a:srgbClr val="000000"/>
                </a:solidFill>
                <a:latin typeface="Arial Black" pitchFamily="34" charset="0"/>
              </a:rPr>
              <a:t>Х</a:t>
            </a: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 +13</a:t>
            </a:r>
          </a:p>
          <a:p>
            <a:pPr eaLnBrk="1" hangingPunct="1">
              <a:lnSpc>
                <a:spcPct val="80000"/>
              </a:lnSpc>
            </a:pPr>
            <a:endParaRPr lang="ru-RU" sz="2800" b="1" smtClean="0">
              <a:solidFill>
                <a:srgbClr val="0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000000"/>
                </a:solidFill>
                <a:latin typeface="Arial Black" pitchFamily="34" charset="0"/>
              </a:rPr>
              <a:t>15 *83 + 17 * 15</a:t>
            </a:r>
            <a:endParaRPr lang="ru-RU" sz="2400" b="1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3620" y="0"/>
            <a:ext cx="537038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Вычисли и выбери 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правильный ответ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6786563" y="1571625"/>
            <a:ext cx="1571625" cy="1428750"/>
          </a:xfrm>
          <a:prstGeom prst="irregularSeal1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1"/>
                </a:solidFill>
              </a:rPr>
              <a:t>4270</a:t>
            </a:r>
          </a:p>
        </p:txBody>
      </p:sp>
      <p:sp>
        <p:nvSpPr>
          <p:cNvPr id="10" name="Пятно 2 9"/>
          <p:cNvSpPr/>
          <p:nvPr/>
        </p:nvSpPr>
        <p:spPr>
          <a:xfrm>
            <a:off x="7143750" y="2714625"/>
            <a:ext cx="1643063" cy="2071688"/>
          </a:xfrm>
          <a:prstGeom prst="irregularSeal2">
            <a:avLst/>
          </a:prstGeom>
          <a:solidFill>
            <a:srgbClr val="4842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800" b="1" dirty="0">
                <a:solidFill>
                  <a:schemeClr val="tx1"/>
                </a:solidFill>
              </a:rPr>
              <a:t>2х</a:t>
            </a:r>
          </a:p>
        </p:txBody>
      </p:sp>
      <p:sp>
        <p:nvSpPr>
          <p:cNvPr id="11" name="Пятно 1 10"/>
          <p:cNvSpPr/>
          <p:nvPr/>
        </p:nvSpPr>
        <p:spPr>
          <a:xfrm>
            <a:off x="4714875" y="1571625"/>
            <a:ext cx="1571625" cy="1428750"/>
          </a:xfrm>
          <a:prstGeom prst="irregularSeal1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1"/>
                </a:solidFill>
              </a:rPr>
              <a:t>2146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6429375" y="4572000"/>
            <a:ext cx="2000250" cy="1714500"/>
          </a:xfrm>
          <a:prstGeom prst="irregularSeal1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1"/>
                </a:solidFill>
              </a:rPr>
              <a:t>42900</a:t>
            </a:r>
          </a:p>
        </p:txBody>
      </p:sp>
      <p:sp>
        <p:nvSpPr>
          <p:cNvPr id="13" name="Пятно 2 12"/>
          <p:cNvSpPr/>
          <p:nvPr/>
        </p:nvSpPr>
        <p:spPr>
          <a:xfrm>
            <a:off x="3714750" y="2714625"/>
            <a:ext cx="2357438" cy="1285875"/>
          </a:xfrm>
          <a:prstGeom prst="irregularSeal2">
            <a:avLst/>
          </a:prstGeom>
          <a:solidFill>
            <a:srgbClr val="4842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800" b="1" dirty="0">
                <a:solidFill>
                  <a:schemeClr val="tx1"/>
                </a:solidFill>
              </a:rPr>
              <a:t>0,5</a:t>
            </a:r>
            <a:r>
              <a:rPr lang="ru-RU" sz="2400" b="1" dirty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ятно 2 13"/>
          <p:cNvSpPr/>
          <p:nvPr/>
        </p:nvSpPr>
        <p:spPr>
          <a:xfrm>
            <a:off x="3571875" y="4786313"/>
            <a:ext cx="2857500" cy="1285875"/>
          </a:xfrm>
          <a:prstGeom prst="irregularSeal2">
            <a:avLst/>
          </a:prstGeom>
          <a:solidFill>
            <a:srgbClr val="4842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1"/>
                </a:solidFill>
              </a:rPr>
              <a:t>13</a:t>
            </a:r>
            <a:r>
              <a:rPr lang="ru-RU" sz="2000" b="1" dirty="0">
                <a:solidFill>
                  <a:schemeClr val="tx1"/>
                </a:solidFill>
              </a:rPr>
              <a:t>Х</a:t>
            </a:r>
            <a:r>
              <a:rPr lang="ru-RU" sz="2400" b="1" dirty="0">
                <a:solidFill>
                  <a:schemeClr val="tx1"/>
                </a:solidFill>
              </a:rPr>
              <a:t>+13</a:t>
            </a:r>
          </a:p>
        </p:txBody>
      </p:sp>
      <p:sp>
        <p:nvSpPr>
          <p:cNvPr id="15" name="Пятно 1 14"/>
          <p:cNvSpPr/>
          <p:nvPr/>
        </p:nvSpPr>
        <p:spPr>
          <a:xfrm>
            <a:off x="5429250" y="3357563"/>
            <a:ext cx="1571625" cy="1428750"/>
          </a:xfrm>
          <a:prstGeom prst="irregularSeal1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tx1"/>
                </a:solidFill>
              </a:rPr>
              <a:t>1500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691</Words>
  <Application>Microsoft Office PowerPoint</Application>
  <PresentationFormat>Экран (4:3)</PresentationFormat>
  <Paragraphs>247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/>
  <cp:lastModifiedBy/>
  <cp:revision>74</cp:revision>
  <dcterms:created xsi:type="dcterms:W3CDTF">2007-05-14T17:44:00Z</dcterms:created>
  <dcterms:modified xsi:type="dcterms:W3CDTF">2012-01-07T10:26:57Z</dcterms:modified>
</cp:coreProperties>
</file>